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9144000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968" y="666"/>
      </p:cViewPr>
      <p:guideLst>
        <p:guide orient="horz" pos="288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65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628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73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258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9641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290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299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251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40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126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208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3352-DE7E-4B43-AE4A-A2D00DB58338}" type="datetimeFigureOut">
              <a:rPr lang="es-MX" smtClean="0"/>
              <a:t>28/05/15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546B-29C1-4B7E-810A-E2E92526E47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894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2513737"/>
            <a:ext cx="12191999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INFORMACION SOBRE </a:t>
            </a:r>
            <a:r>
              <a:rPr lang="es-MX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LOS</a:t>
            </a:r>
          </a:p>
          <a:p>
            <a:pPr algn="ctr"/>
            <a:r>
              <a:rPr lang="es-MX" sz="32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riesgos de trabajo a los que están expuestos, por puesto de trabajo o área del centro laboral,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 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Norma Oficial Mexicana </a:t>
            </a:r>
            <a:r>
              <a:rPr lang="es-MX" sz="3200" b="1" u="sng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NOM-017-STPS-2008</a:t>
            </a:r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, Equipo de protección personal - Selección, uso y manejo en los centros de trabajo.</a:t>
            </a:r>
          </a:p>
          <a:p>
            <a:pPr algn="ctr"/>
            <a:r>
              <a:rPr lang="es-MX" sz="32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 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SEÑALAMIENTOS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6700" y="3576856"/>
            <a:ext cx="1163955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Identifica las áreas donde es obligatorio que portes el EPP mediante los señalamientos en color azul con blanco y utiliza siempre tu equipo antes de realizar cualquier actividad.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4634434"/>
            <a:ext cx="4746625" cy="377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USO DEL EQUIPO DE </a:t>
            </a:r>
          </a:p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PROTECCION PERSONAL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38149" y="2606649"/>
            <a:ext cx="11315700" cy="4850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"/>
              </a:spcAft>
            </a:pP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Es responsabilidad de cada persona usar y cuidar el EPP de manera que su protección sea efectiva desde al inicio hasta el término de la jornada de trabajo y al   realizar cualquier actividad riesgosa, esto lo podemos lograr realizando la siguientes actividades: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Lea las instrucciones de uso y aplique el procedimiento para la colocación y buen uso del EPP.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Lea las limitaciones del EPP.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Identifique  el  tiempo  de  vida  útil,  fallas  o  deterioros.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Lea y aplique el procedimiento para la  descontaminación o desinfección.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Esta información se encuentra en las recomendaciones o especificaciones hechas por el fabricante.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32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REVISION Y RESPOSICION DEL EPP 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6700" y="3686438"/>
            <a:ext cx="11620499" cy="1390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"/>
              </a:spcAft>
            </a:pP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s-MX" dirty="0">
                <a:solidFill>
                  <a:schemeClr val="bg1"/>
                </a:solidFill>
              </a:rPr>
              <a:t>Identifique las fallas o deterioros que impidan el óptimo funcionamiento del EPP y repórtelo </a:t>
            </a:r>
          </a:p>
          <a:p>
            <a:pPr algn="ctr"/>
            <a:r>
              <a:rPr lang="es-MX" dirty="0">
                <a:solidFill>
                  <a:schemeClr val="bg1"/>
                </a:solidFill>
              </a:rPr>
              <a:t> </a:t>
            </a: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0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LIMITACIONES DEL EPP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47674" y="2802863"/>
            <a:ext cx="11296650" cy="315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Existe una gran variedad de EPP en el mercado, cada uno de ellos fabricados específicamente para protegerte de uno o varios riesgos a los que estas expuesto     durante la jornada de trabajo, ejemplo: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Para protegernos las extremidades superiores de    riesgos por exposición o contacto con sustancias    químicas corrosivas se usan los </a:t>
            </a: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Guantes contra      sustancia corrosivas.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Si por el contario queremos protegernos de los riesgos por exposición a temperaturas altas o bajas, debemos usar los </a:t>
            </a: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Guantes contra temperaturas extremas.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LIMPIEZA DEL EPP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6700" y="3230607"/>
            <a:ext cx="11696700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Después de cada jornada de trabajo se debe  descontaminar o desinfectar el EPP, con sustancias recomendadas por el fabricante.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b="1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 EPP se limpia en el centro de trabajo ya sea por el trabajador o por otra persona designada por el patrón.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1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MANTENIMIENTO DEL EPP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38150" y="3749980"/>
            <a:ext cx="1127760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 reemplazo de las partes dañadas debe realizarse con refacciones de acuerdo a las recomendaciones del fabricante.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RESGUARDO DEL EPP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19100" y="3403732"/>
            <a:ext cx="11391900" cy="1644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Los lugares y formas de almacenarse pueden ser en recipientes o contenedores especiales, si así lo       establece las recomendaciones del fabricante o proveedor para que no presente daños o mal            funcionamiento después de su uso.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668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DISPOSICION OFICIAL DEL EPP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6700" y="3576856"/>
            <a:ext cx="11487150" cy="1297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Disponga el EPP usado como residuo sólido, siempre y cuando esté libre de contaminación por sustancias  químicas peligrosas y se determine que ya no cumple con la función de protección.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1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forwallpaper.com/files/images/7/7912/79125736/133114/lines-curves-glow-blue-squares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36982"/>
            <a:ext cx="3981450" cy="97364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0" y="1210628"/>
            <a:ext cx="1219199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CONTRATISTAS</a:t>
            </a:r>
            <a:endParaRPr lang="es-ES" sz="2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66700" y="2929243"/>
            <a:ext cx="11487150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El uso del EPP también es obligatorio para ti, 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así que: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Infórmate sobre los riesgos y reglas de seguridad   acerca del área donde desarrollas actividades.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s-MX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Capacítate acerca del buen uso, reposición, limpieza, limitaciones, mantenimiento, resguardo y disposición final del EPP.</a:t>
            </a:r>
            <a:endParaRPr lang="es-MX" sz="2000" kern="140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spcAft>
                <a:spcPts val="1000"/>
              </a:spcAft>
            </a:pPr>
            <a:r>
              <a:rPr lang="es-MX" sz="2000" kern="140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  <a:endParaRPr lang="es-MX" sz="2000" kern="140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0" y="88670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00"/>
                </a:solidFill>
              </a:rPr>
              <a:t>COMITÉ DE SEGURIDAD E HIGIENE DE AFIANZADORA SOFIMEX</a:t>
            </a:r>
            <a:endParaRPr lang="es-MX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09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377</Words>
  <Application>Microsoft Office PowerPoint</Application>
  <PresentationFormat>Personalizado</PresentationFormat>
  <Paragraphs>64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 Perez Hernandez</dc:creator>
  <cp:lastModifiedBy>Angel Perez Hernandez</cp:lastModifiedBy>
  <cp:revision>6</cp:revision>
  <dcterms:created xsi:type="dcterms:W3CDTF">2015-05-28T16:40:14Z</dcterms:created>
  <dcterms:modified xsi:type="dcterms:W3CDTF">2015-05-28T17:23:44Z</dcterms:modified>
</cp:coreProperties>
</file>