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C55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779" autoAdjust="0"/>
    <p:restoredTop sz="94660"/>
  </p:normalViewPr>
  <p:slideViewPr>
    <p:cSldViewPr>
      <p:cViewPr>
        <p:scale>
          <a:sx n="50" d="100"/>
          <a:sy n="50" d="100"/>
        </p:scale>
        <p:origin x="-2190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FDDF2-6ECC-4987-B42A-6DAF337AC14B}" type="datetimeFigureOut">
              <a:rPr lang="es-ES" smtClean="0"/>
              <a:pPr/>
              <a:t>11/06/2012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A6BD9-6AB4-4C65-AAB7-EA9889D5469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8507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A6BD9-6AB4-4C65-AAB7-EA9889D54694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76957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5F284C-2A0D-405F-8D61-9348FD89F089}" type="datetimeFigureOut">
              <a:rPr lang="es-ES" smtClean="0"/>
              <a:pPr/>
              <a:t>11/06/2012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06F2A5-BA63-401D-BB48-999AA771B9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F284C-2A0D-405F-8D61-9348FD89F089}" type="datetimeFigureOut">
              <a:rPr lang="es-ES" smtClean="0"/>
              <a:pPr/>
              <a:t>11/06/2012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06F2A5-BA63-401D-BB48-999AA771B9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F284C-2A0D-405F-8D61-9348FD89F089}" type="datetimeFigureOut">
              <a:rPr lang="es-ES" smtClean="0"/>
              <a:pPr/>
              <a:t>11/06/2012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06F2A5-BA63-401D-BB48-999AA771B9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F284C-2A0D-405F-8D61-9348FD89F089}" type="datetimeFigureOut">
              <a:rPr lang="es-ES" smtClean="0"/>
              <a:pPr/>
              <a:t>11/06/2012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06F2A5-BA63-401D-BB48-999AA771B9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F284C-2A0D-405F-8D61-9348FD89F089}" type="datetimeFigureOut">
              <a:rPr lang="es-ES" smtClean="0"/>
              <a:pPr/>
              <a:t>11/06/2012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06F2A5-BA63-401D-BB48-999AA771B9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F284C-2A0D-405F-8D61-9348FD89F089}" type="datetimeFigureOut">
              <a:rPr lang="es-ES" smtClean="0"/>
              <a:pPr/>
              <a:t>11/06/2012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06F2A5-BA63-401D-BB48-999AA771B9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F284C-2A0D-405F-8D61-9348FD89F089}" type="datetimeFigureOut">
              <a:rPr lang="es-ES" smtClean="0"/>
              <a:pPr/>
              <a:t>11/06/2012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06F2A5-BA63-401D-BB48-999AA771B9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F284C-2A0D-405F-8D61-9348FD89F089}" type="datetimeFigureOut">
              <a:rPr lang="es-ES" smtClean="0"/>
              <a:pPr/>
              <a:t>11/06/2012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06F2A5-BA63-401D-BB48-999AA771B9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F284C-2A0D-405F-8D61-9348FD89F089}" type="datetimeFigureOut">
              <a:rPr lang="es-ES" smtClean="0"/>
              <a:pPr/>
              <a:t>11/06/2012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06F2A5-BA63-401D-BB48-999AA771B9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85F284C-2A0D-405F-8D61-9348FD89F089}" type="datetimeFigureOut">
              <a:rPr lang="es-ES" smtClean="0"/>
              <a:pPr/>
              <a:t>11/06/2012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06F2A5-BA63-401D-BB48-999AA771B9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5F284C-2A0D-405F-8D61-9348FD89F089}" type="datetimeFigureOut">
              <a:rPr lang="es-ES" smtClean="0"/>
              <a:pPr/>
              <a:t>11/06/2012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06F2A5-BA63-401D-BB48-999AA771B9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85F284C-2A0D-405F-8D61-9348FD89F089}" type="datetimeFigureOut">
              <a:rPr lang="es-ES" smtClean="0"/>
              <a:pPr/>
              <a:t>11/06/2012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106F2A5-BA63-401D-BB48-999AA771B9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med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-290869" y="2967333"/>
            <a:ext cx="97257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s-ES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CURSO DE VERANO</a:t>
            </a:r>
            <a:endParaRPr lang="es-ES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6350" stA="55000" endA="50" endPos="85000" dist="60007" dir="5400000" sy="-100000" algn="bl" rotWithShape="0"/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275856" y="1645681"/>
            <a:ext cx="2088232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s-ES" sz="10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35</a:t>
            </a:r>
            <a:endParaRPr lang="es-ES" sz="10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reflection blurRad="6350" stA="55000" endA="50" endPos="85000" dist="60007" dir="5400000" sy="-100000" algn="bl" rotWithShape="0"/>
              </a:effectLst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1678" y="-495110"/>
            <a:ext cx="3968294" cy="226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4581666"/>
      </p:ext>
    </p:extLst>
  </p:cSld>
  <p:clrMapOvr>
    <a:masterClrMapping/>
  </p:clrMapOvr>
  <p:transition spd="med" advTm="5000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51520" y="332656"/>
            <a:ext cx="8712968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Verdana" pitchFamily="34" charset="0"/>
                <a:cs typeface="Arial" pitchFamily="34" charset="0"/>
              </a:rPr>
              <a:t>35 CURSO DE VERANO</a:t>
            </a:r>
          </a:p>
          <a:p>
            <a:pPr algn="ctr"/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pPr algn="ctr"/>
            <a:r>
              <a:rPr lang="es-ES" sz="1600" dirty="0" smtClean="0">
                <a:latin typeface="Verdana" pitchFamily="34" charset="0"/>
                <a:cs typeface="Arial" pitchFamily="34" charset="0"/>
              </a:rPr>
              <a:t>PERIÓDO:</a:t>
            </a:r>
          </a:p>
          <a:p>
            <a:pPr algn="ctr"/>
            <a:r>
              <a:rPr lang="es-ES" sz="1600" dirty="0" smtClean="0">
                <a:latin typeface="Verdana" pitchFamily="34" charset="0"/>
                <a:cs typeface="Arial" pitchFamily="34" charset="0"/>
              </a:rPr>
              <a:t>DEL 10 DE JULIO AL 10 DE AGOSTO</a:t>
            </a:r>
          </a:p>
          <a:p>
            <a:pPr algn="ctr"/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pPr algn="ctr"/>
            <a:r>
              <a:rPr lang="es-ES" sz="1600" dirty="0" smtClean="0">
                <a:latin typeface="Verdana" pitchFamily="34" charset="0"/>
                <a:cs typeface="Arial" pitchFamily="34" charset="0"/>
              </a:rPr>
              <a:t>Nuevo horario:</a:t>
            </a:r>
          </a:p>
          <a:p>
            <a:pPr algn="ctr"/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pPr algn="ctr"/>
            <a:r>
              <a:rPr lang="es-ES" sz="1600" dirty="0" smtClean="0">
                <a:latin typeface="Verdana" pitchFamily="34" charset="0"/>
                <a:cs typeface="Arial" pitchFamily="34" charset="0"/>
              </a:rPr>
              <a:t>09:00 a 14:00 Hrs.</a:t>
            </a:r>
          </a:p>
          <a:p>
            <a:pPr algn="ctr"/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pPr algn="ctr"/>
            <a:r>
              <a:rPr lang="es-ES" sz="1600" dirty="0" smtClean="0">
                <a:latin typeface="Verdana" pitchFamily="34" charset="0"/>
                <a:cs typeface="Arial" pitchFamily="34" charset="0"/>
              </a:rPr>
              <a:t>DE MARTES A VIERNES</a:t>
            </a:r>
          </a:p>
          <a:p>
            <a:pPr algn="ctr"/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pPr algn="ctr"/>
            <a:r>
              <a:rPr lang="es-ES" sz="1600" dirty="0" smtClean="0">
                <a:latin typeface="Verdana" pitchFamily="34" charset="0"/>
                <a:cs typeface="Arial" pitchFamily="34" charset="0"/>
              </a:rPr>
              <a:t>PARA ESTE CURSO DE VERANO SE AMPLIARÁ EL HORARIO DE ACTIVIDADES UNA HORA MÁS. LA SALIDA DE LOS ALUMNOS SERÁ DE LAS 14:00 A 14:15 HRS. PARA TODOS LOS MÓDULOS.</a:t>
            </a:r>
          </a:p>
          <a:p>
            <a:pPr algn="ctr"/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pPr algn="ctr"/>
            <a:r>
              <a:rPr lang="es-ES" sz="1600" dirty="0" smtClean="0">
                <a:latin typeface="Verdana" pitchFamily="34" charset="0"/>
                <a:cs typeface="Arial" pitchFamily="34" charset="0"/>
              </a:rPr>
              <a:t>PARA FAVORECER LA CONVIVENCIA FAMILIAR LOS EVENTOS SOCIALES QUE REALIZA EL CENTRO DEPORTIVO SE LLEVARÁN A CABO EN LAS SIGUIENTES FECHAS:</a:t>
            </a:r>
          </a:p>
          <a:p>
            <a:pPr algn="ctr"/>
            <a:r>
              <a:rPr lang="es-ES" sz="1600" dirty="0" smtClean="0">
                <a:latin typeface="Verdana" pitchFamily="34" charset="0"/>
                <a:cs typeface="Arial" pitchFamily="34" charset="0"/>
              </a:rPr>
              <a:t> </a:t>
            </a:r>
          </a:p>
          <a:p>
            <a:r>
              <a:rPr lang="es-ES" sz="1600" dirty="0" smtClean="0">
                <a:latin typeface="Verdana" pitchFamily="34" charset="0"/>
                <a:cs typeface="Arial" pitchFamily="34" charset="0"/>
              </a:rPr>
              <a:t>SÁBADO 21 DE JULIO: CELEBRACIÓN DEL ANIVERSARIO DEL CENTRO DEPORTIVO Y CURSO DE VERANO.</a:t>
            </a:r>
          </a:p>
          <a:p>
            <a:pPr algn="ctr"/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r>
              <a:rPr lang="es-ES" sz="1600" dirty="0" smtClean="0">
                <a:latin typeface="Verdana" pitchFamily="34" charset="0"/>
                <a:cs typeface="Arial" pitchFamily="34" charset="0"/>
              </a:rPr>
              <a:t> SÁBADO 11 DE AGOSTO: CLAUSURA DEL CURSO DE VERANO.</a:t>
            </a:r>
          </a:p>
          <a:p>
            <a:pPr algn="ctr"/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pPr algn="ctr"/>
            <a:r>
              <a:rPr lang="es-ES" sz="1600" dirty="0" smtClean="0">
                <a:latin typeface="Verdana" pitchFamily="34" charset="0"/>
                <a:cs typeface="Arial" pitchFamily="34" charset="0"/>
              </a:rPr>
              <a:t>EDADES:</a:t>
            </a:r>
          </a:p>
          <a:p>
            <a:pPr algn="ctr"/>
            <a:r>
              <a:rPr lang="es-ES" sz="1600" dirty="0" smtClean="0">
                <a:latin typeface="Verdana" pitchFamily="34" charset="0"/>
                <a:cs typeface="Arial" pitchFamily="34" charset="0"/>
              </a:rPr>
              <a:t>DE 5 A 12 AÑOS</a:t>
            </a:r>
          </a:p>
          <a:p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384842"/>
      </p:ext>
    </p:extLst>
  </p:cSld>
  <p:clrMapOvr>
    <a:masterClrMapping/>
  </p:clrMapOvr>
  <p:transition spd="med" advTm="20000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08595" y="404664"/>
            <a:ext cx="712879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b="1" dirty="0">
                <a:latin typeface="Verdana" pitchFamily="34" charset="0"/>
                <a:cs typeface="Arial" pitchFamily="34" charset="0"/>
              </a:rPr>
              <a:t>REQUISITOS:</a:t>
            </a:r>
          </a:p>
          <a:p>
            <a:pPr algn="ctr"/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pPr algn="ctr"/>
            <a:r>
              <a:rPr lang="es-ES" sz="1600" dirty="0" smtClean="0">
                <a:latin typeface="Verdana" pitchFamily="34" charset="0"/>
                <a:cs typeface="Arial" pitchFamily="34" charset="0"/>
              </a:rPr>
              <a:t>FOTOGRAFÍA </a:t>
            </a:r>
            <a:r>
              <a:rPr lang="es-ES" sz="1600" dirty="0">
                <a:latin typeface="Verdana" pitchFamily="34" charset="0"/>
                <a:cs typeface="Arial" pitchFamily="34" charset="0"/>
              </a:rPr>
              <a:t>RECIENTE TAMAÑO INFANTIL  A COLOR</a:t>
            </a:r>
          </a:p>
          <a:p>
            <a:pPr algn="ctr"/>
            <a:r>
              <a:rPr lang="es-ES" sz="1600" dirty="0">
                <a:latin typeface="Verdana" pitchFamily="34" charset="0"/>
                <a:cs typeface="Arial" pitchFamily="34" charset="0"/>
              </a:rPr>
              <a:t>CERTIFICADO MÉDICO RECIENTE</a:t>
            </a:r>
          </a:p>
          <a:p>
            <a:pPr algn="ctr"/>
            <a:r>
              <a:rPr lang="es-ES" sz="1600" dirty="0">
                <a:latin typeface="Verdana" pitchFamily="34" charset="0"/>
                <a:cs typeface="Arial" pitchFamily="34" charset="0"/>
              </a:rPr>
              <a:t>COPIA DE ACTA DE NACIMIENTO</a:t>
            </a:r>
          </a:p>
          <a:p>
            <a:pPr algn="ctr"/>
            <a:r>
              <a:rPr lang="es-ES" sz="1600" dirty="0">
                <a:latin typeface="Verdana" pitchFamily="34" charset="0"/>
                <a:cs typeface="Arial" pitchFamily="34" charset="0"/>
              </a:rPr>
              <a:t>(</a:t>
            </a:r>
            <a:r>
              <a:rPr lang="es-ES" sz="1600" dirty="0" smtClean="0">
                <a:latin typeface="Verdana" pitchFamily="34" charset="0"/>
                <a:cs typeface="Arial" pitchFamily="34" charset="0"/>
              </a:rPr>
              <a:t>SÓLO </a:t>
            </a:r>
            <a:r>
              <a:rPr lang="es-ES" sz="1600" dirty="0">
                <a:latin typeface="Verdana" pitchFamily="34" charset="0"/>
                <a:cs typeface="Arial" pitchFamily="34" charset="0"/>
              </a:rPr>
              <a:t>PARA NIÑOS DE 5 A</a:t>
            </a:r>
            <a:r>
              <a:rPr lang="es-ES" sz="1600" dirty="0" smtClean="0">
                <a:latin typeface="Verdana" pitchFamily="34" charset="0"/>
                <a:cs typeface="Arial" pitchFamily="34" charset="0"/>
              </a:rPr>
              <a:t> </a:t>
            </a:r>
            <a:r>
              <a:rPr lang="es-ES" sz="1600" dirty="0">
                <a:latin typeface="Verdana" pitchFamily="34" charset="0"/>
                <a:cs typeface="Arial" pitchFamily="34" charset="0"/>
              </a:rPr>
              <a:t>12 AÑOS)</a:t>
            </a:r>
          </a:p>
          <a:p>
            <a:pPr algn="ctr"/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r>
              <a:rPr lang="es-ES" sz="1600" dirty="0" smtClean="0">
                <a:latin typeface="Verdana" pitchFamily="34" charset="0"/>
                <a:cs typeface="Arial" pitchFamily="34" charset="0"/>
              </a:rPr>
              <a:t>ALUMNOS </a:t>
            </a:r>
            <a:r>
              <a:rPr lang="es-ES" sz="1600" dirty="0">
                <a:latin typeface="Verdana" pitchFamily="34" charset="0"/>
                <a:cs typeface="Arial" pitchFamily="34" charset="0"/>
              </a:rPr>
              <a:t>INVITADOS PRESENTAR CARTA DE RECOMENDACIÓN DE USUARIO.</a:t>
            </a:r>
          </a:p>
          <a:p>
            <a:pPr algn="ctr"/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pPr algn="ctr"/>
            <a:r>
              <a:rPr lang="es-ES" sz="1600" b="1" dirty="0" smtClean="0">
                <a:latin typeface="Verdana" pitchFamily="34" charset="0"/>
                <a:cs typeface="Arial" pitchFamily="34" charset="0"/>
              </a:rPr>
              <a:t>CUOTAS</a:t>
            </a:r>
            <a:r>
              <a:rPr lang="es-ES" sz="1600" b="1" dirty="0">
                <a:latin typeface="Verdana" pitchFamily="34" charset="0"/>
                <a:cs typeface="Arial" pitchFamily="34" charset="0"/>
              </a:rPr>
              <a:t>:</a:t>
            </a:r>
          </a:p>
          <a:p>
            <a:pPr algn="ctr"/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pPr algn="ctr"/>
            <a:r>
              <a:rPr lang="es-ES" sz="1600" dirty="0" smtClean="0">
                <a:latin typeface="Verdana" pitchFamily="34" charset="0"/>
                <a:cs typeface="Arial" pitchFamily="34" charset="0"/>
              </a:rPr>
              <a:t>INSCRIPCIÓN </a:t>
            </a:r>
            <a:r>
              <a:rPr lang="es-ES" sz="1600" dirty="0">
                <a:latin typeface="Verdana" pitchFamily="34" charset="0"/>
                <a:cs typeface="Arial" pitchFamily="34" charset="0"/>
              </a:rPr>
              <a:t>DE ALUMNOS:</a:t>
            </a:r>
          </a:p>
          <a:p>
            <a:r>
              <a:rPr lang="es-ES" sz="1600" dirty="0">
                <a:latin typeface="Verdana" pitchFamily="34" charset="0"/>
                <a:cs typeface="Arial" pitchFamily="34" charset="0"/>
              </a:rPr>
              <a:t>USUARIOS:                                              </a:t>
            </a:r>
            <a:r>
              <a:rPr lang="es-ES" sz="1600" dirty="0" smtClean="0">
                <a:latin typeface="Verdana" pitchFamily="34" charset="0"/>
                <a:cs typeface="Arial" pitchFamily="34" charset="0"/>
              </a:rPr>
              <a:t>$ </a:t>
            </a:r>
            <a:r>
              <a:rPr lang="es-ES" sz="1600" dirty="0">
                <a:latin typeface="Verdana" pitchFamily="34" charset="0"/>
                <a:cs typeface="Arial" pitchFamily="34" charset="0"/>
              </a:rPr>
              <a:t>2,400.00</a:t>
            </a:r>
          </a:p>
          <a:p>
            <a:r>
              <a:rPr lang="es-ES" sz="1600" dirty="0">
                <a:latin typeface="Verdana" pitchFamily="34" charset="0"/>
                <a:cs typeface="Arial" pitchFamily="34" charset="0"/>
              </a:rPr>
              <a:t>INVITADOS:                                             $ 3,600.00</a:t>
            </a:r>
          </a:p>
          <a:p>
            <a:pPr algn="ctr"/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pPr algn="ctr"/>
            <a:r>
              <a:rPr lang="es-ES" sz="1600" dirty="0" smtClean="0">
                <a:latin typeface="Verdana" pitchFamily="34" charset="0"/>
                <a:cs typeface="Arial" pitchFamily="34" charset="0"/>
              </a:rPr>
              <a:t>REPOSICIÓN </a:t>
            </a:r>
            <a:r>
              <a:rPr lang="es-ES" sz="1600" dirty="0">
                <a:latin typeface="Verdana" pitchFamily="34" charset="0"/>
                <a:cs typeface="Arial" pitchFamily="34" charset="0"/>
              </a:rPr>
              <a:t>DE CREDENCIAL:</a:t>
            </a:r>
          </a:p>
          <a:p>
            <a:r>
              <a:rPr lang="es-ES" sz="1600" dirty="0">
                <a:latin typeface="Verdana" pitchFamily="34" charset="0"/>
                <a:cs typeface="Arial" pitchFamily="34" charset="0"/>
              </a:rPr>
              <a:t>ALUMNO:                                                </a:t>
            </a:r>
            <a:r>
              <a:rPr lang="es-ES" sz="1600" dirty="0" smtClean="0">
                <a:latin typeface="Verdana" pitchFamily="34" charset="0"/>
                <a:cs typeface="Arial" pitchFamily="34" charset="0"/>
              </a:rPr>
              <a:t>$ </a:t>
            </a:r>
            <a:r>
              <a:rPr lang="es-ES" sz="1600" dirty="0">
                <a:latin typeface="Verdana" pitchFamily="34" charset="0"/>
                <a:cs typeface="Arial" pitchFamily="34" charset="0"/>
              </a:rPr>
              <a:t>100.00</a:t>
            </a:r>
          </a:p>
          <a:p>
            <a:r>
              <a:rPr lang="es-ES" sz="1600" dirty="0">
                <a:latin typeface="Verdana" pitchFamily="34" charset="0"/>
                <a:cs typeface="Arial" pitchFamily="34" charset="0"/>
              </a:rPr>
              <a:t>PADRE O TUTOR                                     </a:t>
            </a:r>
            <a:r>
              <a:rPr lang="es-ES" sz="1600" dirty="0" smtClean="0">
                <a:latin typeface="Verdana" pitchFamily="34" charset="0"/>
                <a:cs typeface="Arial" pitchFamily="34" charset="0"/>
              </a:rPr>
              <a:t> $ 140.00</a:t>
            </a:r>
            <a:endParaRPr lang="es-ES" sz="1600" dirty="0">
              <a:latin typeface="Verdana" pitchFamily="34" charset="0"/>
              <a:cs typeface="Arial" pitchFamily="34" charset="0"/>
            </a:endParaRPr>
          </a:p>
          <a:p>
            <a:pPr algn="ctr"/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r>
              <a:rPr lang="es-ES" sz="1600" dirty="0" smtClean="0">
                <a:latin typeface="Verdana" pitchFamily="34" charset="0"/>
                <a:cs typeface="Arial" pitchFamily="34" charset="0"/>
              </a:rPr>
              <a:t>ESTACIONAMIENTO</a:t>
            </a:r>
            <a:r>
              <a:rPr lang="es-ES" sz="1600" dirty="0">
                <a:latin typeface="Verdana" pitchFamily="34" charset="0"/>
                <a:cs typeface="Arial" pitchFamily="34" charset="0"/>
              </a:rPr>
              <a:t>:</a:t>
            </a:r>
          </a:p>
          <a:p>
            <a:r>
              <a:rPr lang="es-ES" sz="1600" dirty="0">
                <a:latin typeface="Verdana" pitchFamily="34" charset="0"/>
                <a:cs typeface="Arial" pitchFamily="34" charset="0"/>
              </a:rPr>
              <a:t>CADA FRACCIÓN DE 15 MIN.              </a:t>
            </a:r>
            <a:r>
              <a:rPr lang="es-ES" sz="1600" dirty="0" smtClean="0">
                <a:latin typeface="Verdana" pitchFamily="34" charset="0"/>
                <a:cs typeface="Arial" pitchFamily="34" charset="0"/>
              </a:rPr>
              <a:t>      </a:t>
            </a:r>
            <a:r>
              <a:rPr lang="es-ES" sz="1600" dirty="0">
                <a:latin typeface="Verdana" pitchFamily="34" charset="0"/>
                <a:cs typeface="Arial" pitchFamily="34" charset="0"/>
              </a:rPr>
              <a:t>$ 3.50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926" y="702340"/>
            <a:ext cx="864097" cy="101587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702339"/>
            <a:ext cx="1008112" cy="1015873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0312" y="697596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25402302"/>
      </p:ext>
    </p:extLst>
  </p:cSld>
  <p:clrMapOvr>
    <a:masterClrMapping/>
  </p:clrMapOvr>
  <p:transition spd="med" advTm="18000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115616" y="908720"/>
            <a:ext cx="64807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Verdana" pitchFamily="34" charset="0"/>
                <a:cs typeface="Arial" pitchFamily="34" charset="0"/>
              </a:rPr>
              <a:t>PREINSCRIPCIÓN:</a:t>
            </a:r>
          </a:p>
          <a:p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r>
              <a:rPr lang="es-ES" sz="1600" dirty="0" smtClean="0">
                <a:latin typeface="Verdana" pitchFamily="34" charset="0"/>
                <a:cs typeface="Arial" pitchFamily="34" charset="0"/>
              </a:rPr>
              <a:t>PARA </a:t>
            </a:r>
            <a:r>
              <a:rPr lang="es-ES" sz="1600" dirty="0">
                <a:latin typeface="Verdana" pitchFamily="34" charset="0"/>
                <a:cs typeface="Arial" pitchFamily="34" charset="0"/>
              </a:rPr>
              <a:t>APARTAR TU LUGAR SÓLO PODRÁS PREINSCRIBIRTE POR INTERNET  LLENANDO LA CÉDULA DE PREINSCRIPCIÓN EN:</a:t>
            </a:r>
          </a:p>
          <a:p>
            <a:r>
              <a:rPr lang="es-ES" sz="1600" b="1" u="sng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cs typeface="Arial" pitchFamily="34" charset="0"/>
              </a:rPr>
              <a:t>www.cdcac.com</a:t>
            </a:r>
            <a:endParaRPr lang="es-ES" sz="1600" b="1" dirty="0">
              <a:solidFill>
                <a:schemeClr val="bg2">
                  <a:lumMod val="50000"/>
                </a:schemeClr>
              </a:solidFill>
              <a:latin typeface="Verdana" pitchFamily="34" charset="0"/>
              <a:cs typeface="Arial" pitchFamily="34" charset="0"/>
            </a:endParaRPr>
          </a:p>
          <a:p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endParaRPr lang="es-ES" sz="1600" b="1" dirty="0" smtClean="0">
              <a:latin typeface="Verdana" pitchFamily="34" charset="0"/>
              <a:cs typeface="Arial" pitchFamily="34" charset="0"/>
            </a:endParaRPr>
          </a:p>
          <a:p>
            <a:endParaRPr lang="es-ES" sz="1600" b="1" dirty="0">
              <a:latin typeface="Verdana" pitchFamily="34" charset="0"/>
              <a:cs typeface="Arial" pitchFamily="34" charset="0"/>
            </a:endParaRPr>
          </a:p>
          <a:p>
            <a:r>
              <a:rPr lang="es-ES" sz="1600" b="1" dirty="0" smtClean="0">
                <a:latin typeface="Verdana" pitchFamily="34" charset="0"/>
                <a:cs typeface="Arial" pitchFamily="34" charset="0"/>
              </a:rPr>
              <a:t>INSCRIPCIONES</a:t>
            </a:r>
            <a:r>
              <a:rPr lang="es-ES" sz="1600" b="1" dirty="0">
                <a:latin typeface="Verdana" pitchFamily="34" charset="0"/>
                <a:cs typeface="Arial" pitchFamily="34" charset="0"/>
              </a:rPr>
              <a:t>:</a:t>
            </a:r>
          </a:p>
          <a:p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r>
              <a:rPr lang="es-ES" sz="1600" dirty="0" smtClean="0">
                <a:latin typeface="Verdana" pitchFamily="34" charset="0"/>
                <a:cs typeface="Arial" pitchFamily="34" charset="0"/>
              </a:rPr>
              <a:t>DEL </a:t>
            </a:r>
            <a:r>
              <a:rPr lang="es-ES" sz="1600" dirty="0">
                <a:latin typeface="Verdana" pitchFamily="34" charset="0"/>
                <a:cs typeface="Arial" pitchFamily="34" charset="0"/>
              </a:rPr>
              <a:t>01 DE JUNIO AL </a:t>
            </a:r>
            <a:r>
              <a:rPr lang="es-ES" sz="1600" dirty="0" smtClean="0">
                <a:latin typeface="Verdana" pitchFamily="34" charset="0"/>
                <a:cs typeface="Arial" pitchFamily="34" charset="0"/>
              </a:rPr>
              <a:t>09 </a:t>
            </a:r>
            <a:r>
              <a:rPr lang="es-ES" sz="1600" dirty="0">
                <a:latin typeface="Verdana" pitchFamily="34" charset="0"/>
                <a:cs typeface="Arial" pitchFamily="34" charset="0"/>
              </a:rPr>
              <a:t>DE JULIO</a:t>
            </a:r>
          </a:p>
          <a:p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r>
              <a:rPr lang="es-ES" sz="1600" dirty="0" smtClean="0">
                <a:latin typeface="Verdana" pitchFamily="34" charset="0"/>
                <a:cs typeface="Arial" pitchFamily="34" charset="0"/>
              </a:rPr>
              <a:t>LOS </a:t>
            </a:r>
            <a:r>
              <a:rPr lang="es-ES" sz="1600" dirty="0">
                <a:latin typeface="Verdana" pitchFamily="34" charset="0"/>
                <a:cs typeface="Arial" pitchFamily="34" charset="0"/>
              </a:rPr>
              <a:t>LUNES DE 14:00 A 22:00 HRS.</a:t>
            </a:r>
          </a:p>
          <a:p>
            <a:endParaRPr lang="es-ES" sz="1600" dirty="0" smtClean="0">
              <a:latin typeface="Verdana" pitchFamily="34" charset="0"/>
              <a:cs typeface="Arial" pitchFamily="34" charset="0"/>
            </a:endParaRPr>
          </a:p>
          <a:p>
            <a:r>
              <a:rPr lang="es-ES" sz="1600" dirty="0" smtClean="0">
                <a:latin typeface="Verdana" pitchFamily="34" charset="0"/>
                <a:cs typeface="Arial" pitchFamily="34" charset="0"/>
              </a:rPr>
              <a:t>DE </a:t>
            </a:r>
            <a:r>
              <a:rPr lang="es-ES" sz="1600" dirty="0">
                <a:latin typeface="Verdana" pitchFamily="34" charset="0"/>
                <a:cs typeface="Arial" pitchFamily="34" charset="0"/>
              </a:rPr>
              <a:t>MARTES A DOMINGO EN EL HORARIO HABITUAL</a:t>
            </a:r>
          </a:p>
        </p:txBody>
      </p:sp>
    </p:spTree>
    <p:extLst>
      <p:ext uri="{BB962C8B-B14F-4D97-AF65-F5344CB8AC3E}">
        <p14:creationId xmlns:p14="http://schemas.microsoft.com/office/powerpoint/2010/main" xmlns="" val="227872439"/>
      </p:ext>
    </p:extLst>
  </p:cSld>
  <p:clrMapOvr>
    <a:masterClrMapping/>
  </p:clrMapOvr>
  <p:transition spd="med" advTm="15000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21296" y="807170"/>
            <a:ext cx="756084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Verdana" pitchFamily="34" charset="0"/>
              </a:rPr>
              <a:t>ACTIVIDADES:</a:t>
            </a:r>
          </a:p>
          <a:p>
            <a:endParaRPr lang="es-ES" sz="1600" dirty="0" smtClean="0">
              <a:latin typeface="Verdana" pitchFamily="34" charset="0"/>
            </a:endParaRPr>
          </a:p>
          <a:p>
            <a:r>
              <a:rPr lang="es-ES" sz="1600" b="1" dirty="0" smtClean="0">
                <a:latin typeface="Verdana" pitchFamily="34" charset="0"/>
              </a:rPr>
              <a:t>DEPORTES</a:t>
            </a:r>
            <a:r>
              <a:rPr lang="es-ES" sz="1600" b="1" dirty="0">
                <a:latin typeface="Verdana" pitchFamily="34" charset="0"/>
              </a:rPr>
              <a:t>:</a:t>
            </a:r>
            <a:r>
              <a:rPr lang="es-ES" sz="1600" dirty="0">
                <a:latin typeface="Verdana" pitchFamily="34" charset="0"/>
              </a:rPr>
              <a:t> </a:t>
            </a:r>
            <a:endParaRPr lang="es-ES" sz="1600" dirty="0" smtClean="0">
              <a:latin typeface="Verdana" pitchFamily="34" charset="0"/>
            </a:endParaRPr>
          </a:p>
          <a:p>
            <a:r>
              <a:rPr lang="es-ES" sz="1600" dirty="0" smtClean="0">
                <a:latin typeface="Verdana" pitchFamily="34" charset="0"/>
              </a:rPr>
              <a:t>PRACTICA </a:t>
            </a:r>
            <a:r>
              <a:rPr lang="es-ES" sz="1600" dirty="0">
                <a:latin typeface="Verdana" pitchFamily="34" charset="0"/>
              </a:rPr>
              <a:t>Y APRENDE.</a:t>
            </a:r>
          </a:p>
          <a:p>
            <a:endParaRPr lang="es-ES" sz="1600" dirty="0" smtClean="0">
              <a:latin typeface="Verdana" pitchFamily="34" charset="0"/>
            </a:endParaRPr>
          </a:p>
          <a:p>
            <a:endParaRPr lang="es-ES" sz="1600" dirty="0" smtClean="0">
              <a:latin typeface="Verdana" pitchFamily="34" charset="0"/>
            </a:endParaRPr>
          </a:p>
          <a:p>
            <a:r>
              <a:rPr lang="es-ES" sz="1600" b="1" dirty="0" smtClean="0">
                <a:latin typeface="Verdana" pitchFamily="34" charset="0"/>
              </a:rPr>
              <a:t>REALIZA</a:t>
            </a:r>
            <a:r>
              <a:rPr lang="es-ES" sz="1600" b="1" dirty="0">
                <a:latin typeface="Verdana" pitchFamily="34" charset="0"/>
              </a:rPr>
              <a:t>: </a:t>
            </a:r>
            <a:endParaRPr lang="es-ES" sz="1600" b="1" dirty="0" smtClean="0">
              <a:latin typeface="Verdana" pitchFamily="34" charset="0"/>
            </a:endParaRPr>
          </a:p>
          <a:p>
            <a:r>
              <a:rPr lang="es-ES" sz="1600" dirty="0" smtClean="0">
                <a:latin typeface="Verdana" pitchFamily="34" charset="0"/>
              </a:rPr>
              <a:t>ACTIVIDADES </a:t>
            </a:r>
            <a:r>
              <a:rPr lang="es-ES" sz="1600" dirty="0">
                <a:latin typeface="Verdana" pitchFamily="34" charset="0"/>
              </a:rPr>
              <a:t>ARTISTICAS Y CULTURALES.</a:t>
            </a:r>
          </a:p>
          <a:p>
            <a:endParaRPr lang="es-ES" sz="1600" dirty="0" smtClean="0">
              <a:latin typeface="Verdana" pitchFamily="34" charset="0"/>
            </a:endParaRPr>
          </a:p>
          <a:p>
            <a:endParaRPr lang="es-ES" sz="1600" dirty="0" smtClean="0">
              <a:latin typeface="Verdana" pitchFamily="34" charset="0"/>
            </a:endParaRPr>
          </a:p>
          <a:p>
            <a:r>
              <a:rPr lang="es-ES" sz="1600" b="1" dirty="0" smtClean="0">
                <a:latin typeface="Verdana" pitchFamily="34" charset="0"/>
              </a:rPr>
              <a:t>RECICLA:</a:t>
            </a:r>
          </a:p>
          <a:p>
            <a:r>
              <a:rPr lang="es-ES" sz="1600" dirty="0" smtClean="0">
                <a:latin typeface="Verdana" pitchFamily="34" charset="0"/>
              </a:rPr>
              <a:t> </a:t>
            </a:r>
            <a:r>
              <a:rPr lang="es-ES" sz="1600" dirty="0">
                <a:latin typeface="Verdana" pitchFamily="34" charset="0"/>
              </a:rPr>
              <a:t>APRENDE A USAR ALGUNOS MATERIALES MÁS DE UNA VEZ.</a:t>
            </a:r>
          </a:p>
          <a:p>
            <a:endParaRPr lang="es-ES" sz="1600" dirty="0" smtClean="0">
              <a:latin typeface="Verdana" pitchFamily="34" charset="0"/>
            </a:endParaRPr>
          </a:p>
          <a:p>
            <a:endParaRPr lang="es-ES" sz="1600" dirty="0" smtClean="0">
              <a:latin typeface="Verdana" pitchFamily="34" charset="0"/>
            </a:endParaRPr>
          </a:p>
          <a:p>
            <a:r>
              <a:rPr lang="es-ES" sz="1600" b="1" dirty="0" smtClean="0">
                <a:latin typeface="Verdana" pitchFamily="34" charset="0"/>
              </a:rPr>
              <a:t>DISFRÁZATE</a:t>
            </a:r>
            <a:r>
              <a:rPr lang="es-ES" sz="1600" b="1" dirty="0">
                <a:latin typeface="Verdana" pitchFamily="34" charset="0"/>
              </a:rPr>
              <a:t>: </a:t>
            </a:r>
            <a:endParaRPr lang="es-ES" sz="1600" b="1" dirty="0" smtClean="0">
              <a:latin typeface="Verdana" pitchFamily="34" charset="0"/>
            </a:endParaRPr>
          </a:p>
          <a:p>
            <a:r>
              <a:rPr lang="es-ES" sz="1600" dirty="0" smtClean="0">
                <a:latin typeface="Verdana" pitchFamily="34" charset="0"/>
              </a:rPr>
              <a:t>PIJAMADA</a:t>
            </a:r>
            <a:r>
              <a:rPr lang="es-ES" sz="1600" dirty="0">
                <a:latin typeface="Verdana" pitchFamily="34" charset="0"/>
              </a:rPr>
              <a:t>, BÚSQUEDA DEL TESORO, </a:t>
            </a:r>
            <a:r>
              <a:rPr lang="es-ES" sz="1600" dirty="0" smtClean="0">
                <a:latin typeface="Verdana" pitchFamily="34" charset="0"/>
              </a:rPr>
              <a:t>DÍAS TEMÁTICOS</a:t>
            </a:r>
            <a:r>
              <a:rPr lang="es-ES" sz="1600" dirty="0">
                <a:latin typeface="Verdana" pitchFamily="34" charset="0"/>
              </a:rPr>
              <a:t>, </a:t>
            </a:r>
            <a:endParaRPr lang="es-ES" sz="1600" dirty="0" smtClean="0">
              <a:latin typeface="Verdana" pitchFamily="34" charset="0"/>
            </a:endParaRPr>
          </a:p>
          <a:p>
            <a:r>
              <a:rPr lang="es-ES" sz="1600" dirty="0" smtClean="0">
                <a:latin typeface="Verdana" pitchFamily="34" charset="0"/>
              </a:rPr>
              <a:t> FESTIVAL  </a:t>
            </a:r>
            <a:r>
              <a:rPr lang="es-ES" sz="1600" dirty="0">
                <a:latin typeface="Verdana" pitchFamily="34" charset="0"/>
              </a:rPr>
              <a:t>ACUÁTICO, MINI COPA DE SOCCER.</a:t>
            </a:r>
          </a:p>
          <a:p>
            <a:endParaRPr lang="es-ES" sz="1600" dirty="0" smtClean="0">
              <a:latin typeface="Verdana" pitchFamily="34" charset="0"/>
            </a:endParaRPr>
          </a:p>
          <a:p>
            <a:endParaRPr lang="es-ES" sz="1600" dirty="0" smtClean="0">
              <a:latin typeface="Verdana" pitchFamily="34" charset="0"/>
            </a:endParaRPr>
          </a:p>
          <a:p>
            <a:r>
              <a:rPr lang="es-ES" sz="1600" b="1" dirty="0" smtClean="0">
                <a:latin typeface="Verdana" pitchFamily="34" charset="0"/>
              </a:rPr>
              <a:t>PARTICIPA:</a:t>
            </a:r>
          </a:p>
          <a:p>
            <a:r>
              <a:rPr lang="es-ES" sz="1600" dirty="0" smtClean="0">
                <a:latin typeface="Verdana" pitchFamily="34" charset="0"/>
              </a:rPr>
              <a:t> </a:t>
            </a:r>
            <a:r>
              <a:rPr lang="es-ES" sz="1600" dirty="0">
                <a:latin typeface="Verdana" pitchFamily="34" charset="0"/>
              </a:rPr>
              <a:t>EN OBRAS DE TEATRO Y OTROS TALLERES</a:t>
            </a:r>
            <a:r>
              <a:rPr lang="es-ES" dirty="0"/>
              <a:t>.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7292" y="1282687"/>
            <a:ext cx="965820" cy="1080121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01716" y="1282688"/>
            <a:ext cx="1050405" cy="1080121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30202" y="1282687"/>
            <a:ext cx="1052712" cy="1080120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05711" y="4009180"/>
            <a:ext cx="1080120" cy="1156718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9027" y="3971010"/>
            <a:ext cx="1080120" cy="1233058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91088" y="1822748"/>
            <a:ext cx="1403002" cy="1237569"/>
          </a:xfrm>
          <a:prstGeom prst="rect">
            <a:avLst/>
          </a:prstGeom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94090" y="2898919"/>
            <a:ext cx="1355626" cy="1110261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3210" y="5267370"/>
            <a:ext cx="1305894" cy="140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11682032"/>
      </p:ext>
    </p:extLst>
  </p:cSld>
  <p:clrMapOvr>
    <a:masterClrMapping/>
  </p:clrMapOvr>
  <p:transition spd="med" advTm="13000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908720"/>
            <a:ext cx="712879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Verdana" pitchFamily="34" charset="0"/>
              </a:rPr>
              <a:t>NOTAS:</a:t>
            </a:r>
          </a:p>
          <a:p>
            <a:endParaRPr lang="es-ES" sz="1600" dirty="0" smtClean="0">
              <a:latin typeface="Verdana" pitchFamily="34" charset="0"/>
            </a:endParaRPr>
          </a:p>
          <a:p>
            <a:r>
              <a:rPr lang="es-ES" sz="1600" dirty="0" smtClean="0">
                <a:latin typeface="Verdana" pitchFamily="34" charset="0"/>
              </a:rPr>
              <a:t>“</a:t>
            </a:r>
            <a:r>
              <a:rPr lang="es-ES" sz="1600" dirty="0">
                <a:latin typeface="Verdana" pitchFamily="34" charset="0"/>
              </a:rPr>
              <a:t>CUPO LIMITADO”.</a:t>
            </a:r>
          </a:p>
          <a:p>
            <a:endParaRPr lang="es-ES" sz="1600" dirty="0" smtClean="0">
              <a:latin typeface="Verdana" pitchFamily="34" charset="0"/>
            </a:endParaRPr>
          </a:p>
          <a:p>
            <a:r>
              <a:rPr lang="es-ES" sz="1600" dirty="0" smtClean="0">
                <a:latin typeface="Verdana" pitchFamily="34" charset="0"/>
              </a:rPr>
              <a:t>PARA </a:t>
            </a:r>
            <a:r>
              <a:rPr lang="es-ES" sz="1600" dirty="0">
                <a:latin typeface="Verdana" pitchFamily="34" charset="0"/>
              </a:rPr>
              <a:t>CONCLUIR EL TRÁMITE DE </a:t>
            </a:r>
            <a:r>
              <a:rPr lang="es-ES" sz="1600" dirty="0" smtClean="0">
                <a:latin typeface="Verdana" pitchFamily="34" charset="0"/>
              </a:rPr>
              <a:t>INSCRIPCIÓN </a:t>
            </a:r>
            <a:r>
              <a:rPr lang="es-ES" sz="1600" dirty="0">
                <a:latin typeface="Verdana" pitchFamily="34" charset="0"/>
              </a:rPr>
              <a:t>DEBERÁN PRESENTARSE EN EL DEPARTAMENTO DE SERVICIO A USUARIOS EL ALUMNO Y LAS PERSONAS AUTORIZADAS A RECOGERLO PARA TOMARSE LA FOTOGRAFÍA QUE APARECERÁ EN LAS CREDENCIALES.</a:t>
            </a:r>
          </a:p>
          <a:p>
            <a:endParaRPr lang="es-ES" sz="1600" dirty="0" smtClean="0">
              <a:latin typeface="Verdana" pitchFamily="34" charset="0"/>
            </a:endParaRPr>
          </a:p>
          <a:p>
            <a:r>
              <a:rPr lang="es-ES" sz="1600" dirty="0" smtClean="0">
                <a:latin typeface="Verdana" pitchFamily="34" charset="0"/>
              </a:rPr>
              <a:t>PARA </a:t>
            </a:r>
            <a:r>
              <a:rPr lang="es-ES" sz="1600" dirty="0">
                <a:latin typeface="Verdana" pitchFamily="34" charset="0"/>
              </a:rPr>
              <a:t>MAYORES INFORMES:</a:t>
            </a:r>
          </a:p>
          <a:p>
            <a:endParaRPr lang="es-ES" sz="1600" dirty="0" smtClean="0">
              <a:latin typeface="Verdana" pitchFamily="34" charset="0"/>
            </a:endParaRPr>
          </a:p>
          <a:p>
            <a:r>
              <a:rPr lang="es-ES" sz="1600" dirty="0" smtClean="0">
                <a:latin typeface="Verdana" pitchFamily="34" charset="0"/>
              </a:rPr>
              <a:t>TELÉFONO</a:t>
            </a:r>
            <a:r>
              <a:rPr lang="es-ES" sz="1600" dirty="0">
                <a:latin typeface="Verdana" pitchFamily="34" charset="0"/>
              </a:rPr>
              <a:t>: 9183-0100 EXT.602</a:t>
            </a:r>
          </a:p>
          <a:p>
            <a:endParaRPr lang="es-ES" sz="1600" dirty="0" smtClean="0">
              <a:latin typeface="Verdana" pitchFamily="34" charset="0"/>
            </a:endParaRPr>
          </a:p>
          <a:p>
            <a:r>
              <a:rPr lang="es-ES" sz="1600" dirty="0" smtClean="0">
                <a:latin typeface="Verdana" pitchFamily="34" charset="0"/>
              </a:rPr>
              <a:t>CORREO </a:t>
            </a:r>
            <a:r>
              <a:rPr lang="es-ES" sz="1600" dirty="0">
                <a:latin typeface="Verdana" pitchFamily="34" charset="0"/>
              </a:rPr>
              <a:t>ELECTRÓNICO: </a:t>
            </a:r>
            <a:r>
              <a:rPr lang="es-ES" sz="1600" b="1" u="sng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cusuarios@cdcac.com</a:t>
            </a:r>
            <a:endParaRPr lang="es-ES" sz="1600" b="1" dirty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  <a:p>
            <a:endParaRPr lang="es-ES" sz="1600" dirty="0" smtClean="0">
              <a:latin typeface="Verdana" pitchFamily="34" charset="0"/>
            </a:endParaRPr>
          </a:p>
          <a:p>
            <a:r>
              <a:rPr lang="es-ES" sz="1600" dirty="0" smtClean="0">
                <a:latin typeface="Verdana" pitchFamily="34" charset="0"/>
              </a:rPr>
              <a:t>PÁGINA </a:t>
            </a:r>
            <a:r>
              <a:rPr lang="es-ES" sz="1600" dirty="0">
                <a:latin typeface="Verdana" pitchFamily="34" charset="0"/>
              </a:rPr>
              <a:t>DE INTERNET: </a:t>
            </a:r>
            <a:r>
              <a:rPr lang="es-ES" sz="1600" b="1" u="sng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www.cdcac.com</a:t>
            </a:r>
            <a:endParaRPr lang="es-ES" sz="1600" b="1" dirty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3739822"/>
      </p:ext>
    </p:extLst>
  </p:cSld>
  <p:clrMapOvr>
    <a:masterClrMapping/>
  </p:clrMapOvr>
  <p:transition spd="med" advTm="10000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442</TotalTime>
  <Words>354</Words>
  <Application>Microsoft Office PowerPoint</Application>
  <PresentationFormat>Presentación en pantalla (4:3)</PresentationFormat>
  <Paragraphs>93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Concurrencia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35 CURSO DE VERANO</dc:title>
  <dc:creator>DIGITAL FM</dc:creator>
  <cp:lastModifiedBy>marco</cp:lastModifiedBy>
  <cp:revision>30</cp:revision>
  <dcterms:created xsi:type="dcterms:W3CDTF">2012-06-07T13:56:09Z</dcterms:created>
  <dcterms:modified xsi:type="dcterms:W3CDTF">2012-06-11T20:26:09Z</dcterms:modified>
</cp:coreProperties>
</file>