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3300"/>
    <a:srgbClr val="E54949"/>
    <a:srgbClr val="A060B4"/>
    <a:srgbClr val="F474AE"/>
    <a:srgbClr val="D680CA"/>
    <a:srgbClr val="BD7575"/>
    <a:srgbClr val="D15D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82DD04-1A2E-4A69-BB51-FB11FCD40E27}" type="doc">
      <dgm:prSet loTypeId="urn:microsoft.com/office/officeart/2005/8/layout/arrow2" loCatId="process" qsTypeId="urn:microsoft.com/office/officeart/2005/8/quickstyle/simple1" qsCatId="simple" csTypeId="urn:microsoft.com/office/officeart/2005/8/colors/colorful1" csCatId="colorful" phldr="1"/>
      <dgm:spPr/>
      <dgm:t>
        <a:bodyPr/>
        <a:lstStyle/>
        <a:p>
          <a:endParaRPr lang="es-MX"/>
        </a:p>
      </dgm:t>
    </dgm:pt>
    <dgm:pt modelId="{D3CB67F0-C94C-4B14-9D3C-D6BD3AD7C03C}">
      <dgm:prSet phldrT="[Texto]" custT="1"/>
      <dgm:spPr/>
      <dgm:t>
        <a:bodyPr/>
        <a:lstStyle/>
        <a:p>
          <a:r>
            <a:rPr lang="es-MX" sz="1600" dirty="0" smtClean="0">
              <a:solidFill>
                <a:schemeClr val="bg2">
                  <a:lumMod val="25000"/>
                </a:schemeClr>
              </a:solidFill>
              <a:latin typeface="Aparajita" pitchFamily="34" charset="0"/>
              <a:cs typeface="Aparajita" pitchFamily="34" charset="0"/>
            </a:rPr>
            <a:t>Aumento de enfermedades coronarias, DM2, muerte, </a:t>
          </a:r>
          <a:r>
            <a:rPr lang="es-MX" sz="1600" dirty="0" err="1" smtClean="0">
              <a:solidFill>
                <a:schemeClr val="bg2">
                  <a:lumMod val="25000"/>
                </a:schemeClr>
              </a:solidFill>
              <a:latin typeface="Aparajita" pitchFamily="34" charset="0"/>
              <a:cs typeface="Aparajita" pitchFamily="34" charset="0"/>
            </a:rPr>
            <a:t>dislipidemias</a:t>
          </a:r>
          <a:r>
            <a:rPr lang="es-MX" sz="1600" dirty="0" smtClean="0">
              <a:solidFill>
                <a:schemeClr val="bg2">
                  <a:lumMod val="25000"/>
                </a:schemeClr>
              </a:solidFill>
              <a:latin typeface="Aparajita" pitchFamily="34" charset="0"/>
              <a:cs typeface="Aparajita" pitchFamily="34" charset="0"/>
            </a:rPr>
            <a:t> y muerte.</a:t>
          </a:r>
          <a:endParaRPr lang="es-MX" sz="1600" dirty="0">
            <a:solidFill>
              <a:schemeClr val="bg2">
                <a:lumMod val="25000"/>
              </a:schemeClr>
            </a:solidFill>
            <a:latin typeface="Aparajita" pitchFamily="34" charset="0"/>
            <a:cs typeface="Aparajita" pitchFamily="34" charset="0"/>
          </a:endParaRPr>
        </a:p>
      </dgm:t>
    </dgm:pt>
    <dgm:pt modelId="{B075CEB3-16C7-493A-AB3D-4C484D184D88}" type="parTrans" cxnId="{5922D0B3-8903-4F30-8FCA-B41B8BB092FA}">
      <dgm:prSet/>
      <dgm:spPr/>
      <dgm:t>
        <a:bodyPr/>
        <a:lstStyle/>
        <a:p>
          <a:endParaRPr lang="es-MX"/>
        </a:p>
      </dgm:t>
    </dgm:pt>
    <dgm:pt modelId="{61BB9910-3679-4939-963C-BF59B3C4BC91}" type="sibTrans" cxnId="{5922D0B3-8903-4F30-8FCA-B41B8BB092FA}">
      <dgm:prSet/>
      <dgm:spPr/>
      <dgm:t>
        <a:bodyPr/>
        <a:lstStyle/>
        <a:p>
          <a:endParaRPr lang="es-MX"/>
        </a:p>
      </dgm:t>
    </dgm:pt>
    <dgm:pt modelId="{0E0B2C51-CE99-4C2F-AAC6-598238361AE4}">
      <dgm:prSet phldrT="[Texto]" custT="1"/>
      <dgm:spPr/>
      <dgm:t>
        <a:bodyPr/>
        <a:lstStyle/>
        <a:p>
          <a:r>
            <a:rPr lang="es-MX" sz="1800" dirty="0" smtClean="0">
              <a:solidFill>
                <a:schemeClr val="bg2">
                  <a:lumMod val="25000"/>
                </a:schemeClr>
              </a:solidFill>
              <a:latin typeface="Aparajita" pitchFamily="34" charset="0"/>
              <a:cs typeface="Aparajita" pitchFamily="34" charset="0"/>
            </a:rPr>
            <a:t>Aumento de factores de riesgo para ECDNT relacionadas a nutrición</a:t>
          </a:r>
          <a:r>
            <a:rPr lang="es-MX" sz="1800" dirty="0" smtClean="0">
              <a:latin typeface="Aparajita" pitchFamily="34" charset="0"/>
              <a:cs typeface="Aparajita" pitchFamily="34" charset="0"/>
            </a:rPr>
            <a:t>.</a:t>
          </a:r>
          <a:endParaRPr lang="es-MX" sz="1800" dirty="0">
            <a:latin typeface="Aparajita" pitchFamily="34" charset="0"/>
            <a:cs typeface="Aparajita" pitchFamily="34" charset="0"/>
          </a:endParaRPr>
        </a:p>
      </dgm:t>
    </dgm:pt>
    <dgm:pt modelId="{3466ED4B-E265-4CFF-8A2B-108CD2E8713A}" type="parTrans" cxnId="{B0F3CB70-1A74-4A80-89F5-21BB0CD7B214}">
      <dgm:prSet/>
      <dgm:spPr/>
      <dgm:t>
        <a:bodyPr/>
        <a:lstStyle/>
        <a:p>
          <a:endParaRPr lang="es-MX"/>
        </a:p>
      </dgm:t>
    </dgm:pt>
    <dgm:pt modelId="{C00A92CD-3382-4BD3-AD98-4719816CC040}" type="sibTrans" cxnId="{B0F3CB70-1A74-4A80-89F5-21BB0CD7B214}">
      <dgm:prSet/>
      <dgm:spPr/>
      <dgm:t>
        <a:bodyPr/>
        <a:lstStyle/>
        <a:p>
          <a:endParaRPr lang="es-MX"/>
        </a:p>
      </dgm:t>
    </dgm:pt>
    <dgm:pt modelId="{0C1BE5FB-1AED-461F-892C-27E52FFDDC32}">
      <dgm:prSet phldrT="[Texto]" custT="1"/>
      <dgm:spPr/>
      <dgm:t>
        <a:bodyPr/>
        <a:lstStyle/>
        <a:p>
          <a:r>
            <a:rPr lang="es-MX" sz="1800" dirty="0" smtClean="0">
              <a:solidFill>
                <a:schemeClr val="bg2">
                  <a:lumMod val="25000"/>
                </a:schemeClr>
              </a:solidFill>
              <a:latin typeface="Aparajita" pitchFamily="34" charset="0"/>
              <a:cs typeface="Aparajita" pitchFamily="34" charset="0"/>
            </a:rPr>
            <a:t>Mayor vida social mayor encuentro de comidas con clientes.</a:t>
          </a:r>
          <a:endParaRPr lang="es-MX" sz="1800" dirty="0">
            <a:solidFill>
              <a:schemeClr val="bg2">
                <a:lumMod val="25000"/>
              </a:schemeClr>
            </a:solidFill>
            <a:latin typeface="Aparajita" pitchFamily="34" charset="0"/>
            <a:cs typeface="Aparajita" pitchFamily="34" charset="0"/>
          </a:endParaRPr>
        </a:p>
      </dgm:t>
    </dgm:pt>
    <dgm:pt modelId="{1B79B3AC-FC25-4A13-8116-CB60581CD2BA}" type="parTrans" cxnId="{20F3F44E-885E-4615-BAC0-5A4A1E5CC8C3}">
      <dgm:prSet/>
      <dgm:spPr/>
      <dgm:t>
        <a:bodyPr/>
        <a:lstStyle/>
        <a:p>
          <a:endParaRPr lang="es-MX"/>
        </a:p>
      </dgm:t>
    </dgm:pt>
    <dgm:pt modelId="{CA5A8C05-5E38-416F-8E93-DEBCBFBE2A6D}" type="sibTrans" cxnId="{20F3F44E-885E-4615-BAC0-5A4A1E5CC8C3}">
      <dgm:prSet/>
      <dgm:spPr/>
      <dgm:t>
        <a:bodyPr/>
        <a:lstStyle/>
        <a:p>
          <a:endParaRPr lang="es-MX"/>
        </a:p>
      </dgm:t>
    </dgm:pt>
    <dgm:pt modelId="{A467AA7C-A661-4EB2-8BEE-A4716B07D5DA}">
      <dgm:prSet custT="1"/>
      <dgm:spPr/>
      <dgm:t>
        <a:bodyPr/>
        <a:lstStyle/>
        <a:p>
          <a:r>
            <a:rPr lang="es-MX" sz="1800" dirty="0" smtClean="0">
              <a:solidFill>
                <a:schemeClr val="bg2">
                  <a:lumMod val="25000"/>
                </a:schemeClr>
              </a:solidFill>
              <a:latin typeface="Aparajita" pitchFamily="34" charset="0"/>
              <a:cs typeface="Aparajita" pitchFamily="34" charset="0"/>
            </a:rPr>
            <a:t>Sedentarismo y estrés baja tasa metabólica</a:t>
          </a:r>
          <a:endParaRPr lang="es-MX" sz="1800" dirty="0">
            <a:solidFill>
              <a:schemeClr val="bg2">
                <a:lumMod val="25000"/>
              </a:schemeClr>
            </a:solidFill>
            <a:latin typeface="Aparajita" pitchFamily="34" charset="0"/>
            <a:cs typeface="Aparajita" pitchFamily="34" charset="0"/>
          </a:endParaRPr>
        </a:p>
      </dgm:t>
    </dgm:pt>
    <dgm:pt modelId="{2AE7D64F-D02E-4338-BD7F-10E69A1EED45}" type="parTrans" cxnId="{2106F87D-DC88-4503-9533-561C1F3C2640}">
      <dgm:prSet/>
      <dgm:spPr/>
      <dgm:t>
        <a:bodyPr/>
        <a:lstStyle/>
        <a:p>
          <a:endParaRPr lang="es-MX"/>
        </a:p>
      </dgm:t>
    </dgm:pt>
    <dgm:pt modelId="{CC2F8D3E-4FC6-4C31-9233-A9CD534D962B}" type="sibTrans" cxnId="{2106F87D-DC88-4503-9533-561C1F3C2640}">
      <dgm:prSet/>
      <dgm:spPr/>
      <dgm:t>
        <a:bodyPr/>
        <a:lstStyle/>
        <a:p>
          <a:endParaRPr lang="es-MX"/>
        </a:p>
      </dgm:t>
    </dgm:pt>
    <dgm:pt modelId="{EB9CD324-A916-47DA-AC42-C5BBEA457AC7}">
      <dgm:prSet custT="1"/>
      <dgm:spPr/>
      <dgm:t>
        <a:bodyPr/>
        <a:lstStyle/>
        <a:p>
          <a:r>
            <a:rPr lang="es-MX" sz="2000" dirty="0" smtClean="0">
              <a:solidFill>
                <a:schemeClr val="bg2">
                  <a:lumMod val="25000"/>
                </a:schemeClr>
              </a:solidFill>
              <a:latin typeface="Aparajita" pitchFamily="34" charset="0"/>
              <a:cs typeface="Aparajita" pitchFamily="34" charset="0"/>
            </a:rPr>
            <a:t>“Estudios actualmente han relacionada a la vida laboral con un aumento 2 a 5 Kg de grasa corporal por año”</a:t>
          </a:r>
          <a:endParaRPr lang="es-MX" sz="2000" dirty="0">
            <a:solidFill>
              <a:schemeClr val="bg2">
                <a:lumMod val="25000"/>
              </a:schemeClr>
            </a:solidFill>
            <a:latin typeface="Aparajita" pitchFamily="34" charset="0"/>
            <a:cs typeface="Aparajita" pitchFamily="34" charset="0"/>
          </a:endParaRPr>
        </a:p>
      </dgm:t>
    </dgm:pt>
    <dgm:pt modelId="{87C8139F-E736-4E09-956E-6FF50D8FD7E4}" type="parTrans" cxnId="{BC66AB16-D838-4E39-B2D2-0E606A452F39}">
      <dgm:prSet/>
      <dgm:spPr/>
      <dgm:t>
        <a:bodyPr/>
        <a:lstStyle/>
        <a:p>
          <a:endParaRPr lang="es-MX"/>
        </a:p>
      </dgm:t>
    </dgm:pt>
    <dgm:pt modelId="{FB65E4E5-AD6C-41A2-9499-871A8076EDCB}" type="sibTrans" cxnId="{BC66AB16-D838-4E39-B2D2-0E606A452F39}">
      <dgm:prSet/>
      <dgm:spPr/>
      <dgm:t>
        <a:bodyPr/>
        <a:lstStyle/>
        <a:p>
          <a:endParaRPr lang="es-MX"/>
        </a:p>
      </dgm:t>
    </dgm:pt>
    <dgm:pt modelId="{66D198DB-7CB7-46ED-8587-48844C2A697C}" type="pres">
      <dgm:prSet presAssocID="{5682DD04-1A2E-4A69-BB51-FB11FCD40E27}" presName="arrowDiagram" presStyleCnt="0">
        <dgm:presLayoutVars>
          <dgm:chMax val="5"/>
          <dgm:dir/>
          <dgm:resizeHandles val="exact"/>
        </dgm:presLayoutVars>
      </dgm:prSet>
      <dgm:spPr/>
    </dgm:pt>
    <dgm:pt modelId="{B103A1EB-CD7B-47A5-8A0A-036630C81AE4}" type="pres">
      <dgm:prSet presAssocID="{5682DD04-1A2E-4A69-BB51-FB11FCD40E27}" presName="arrow" presStyleLbl="bgShp" presStyleIdx="0" presStyleCnt="1"/>
      <dgm:spPr/>
    </dgm:pt>
    <dgm:pt modelId="{B7FD5418-E5B1-4B9C-9829-6BCB24A0A104}" type="pres">
      <dgm:prSet presAssocID="{5682DD04-1A2E-4A69-BB51-FB11FCD40E27}" presName="arrowDiagram5" presStyleCnt="0"/>
      <dgm:spPr/>
    </dgm:pt>
    <dgm:pt modelId="{232F7F9A-4EB1-49F0-9A3B-C3E88F621402}" type="pres">
      <dgm:prSet presAssocID="{D3CB67F0-C94C-4B14-9D3C-D6BD3AD7C03C}" presName="bullet5a" presStyleLbl="node1" presStyleIdx="0" presStyleCnt="5"/>
      <dgm:spPr/>
    </dgm:pt>
    <dgm:pt modelId="{96FE8C2C-B050-4A02-A4A4-84464BA9395A}" type="pres">
      <dgm:prSet presAssocID="{D3CB67F0-C94C-4B14-9D3C-D6BD3AD7C03C}" presName="textBox5a" presStyleLbl="revTx" presStyleIdx="0" presStyleCnt="5">
        <dgm:presLayoutVars>
          <dgm:bulletEnabled val="1"/>
        </dgm:presLayoutVars>
      </dgm:prSet>
      <dgm:spPr/>
    </dgm:pt>
    <dgm:pt modelId="{B8E948A2-C0E3-444D-9A59-654394DD0DB6}" type="pres">
      <dgm:prSet presAssocID="{0E0B2C51-CE99-4C2F-AAC6-598238361AE4}" presName="bullet5b" presStyleLbl="node1" presStyleIdx="1" presStyleCnt="5"/>
      <dgm:spPr/>
    </dgm:pt>
    <dgm:pt modelId="{C2D5C555-6889-495A-9EC0-A17217ECB42E}" type="pres">
      <dgm:prSet presAssocID="{0E0B2C51-CE99-4C2F-AAC6-598238361AE4}" presName="textBox5b" presStyleLbl="revTx" presStyleIdx="1" presStyleCnt="5">
        <dgm:presLayoutVars>
          <dgm:bulletEnabled val="1"/>
        </dgm:presLayoutVars>
      </dgm:prSet>
      <dgm:spPr/>
    </dgm:pt>
    <dgm:pt modelId="{FBBA8EAC-3060-4C8F-A4B0-2B67DD4A0926}" type="pres">
      <dgm:prSet presAssocID="{A467AA7C-A661-4EB2-8BEE-A4716B07D5DA}" presName="bullet5c" presStyleLbl="node1" presStyleIdx="2" presStyleCnt="5"/>
      <dgm:spPr/>
    </dgm:pt>
    <dgm:pt modelId="{9EDE76D8-ED12-4E19-A0AC-9A8B6E890007}" type="pres">
      <dgm:prSet presAssocID="{A467AA7C-A661-4EB2-8BEE-A4716B07D5DA}" presName="textBox5c" presStyleLbl="revTx" presStyleIdx="2" presStyleCnt="5">
        <dgm:presLayoutVars>
          <dgm:bulletEnabled val="1"/>
        </dgm:presLayoutVars>
      </dgm:prSet>
      <dgm:spPr/>
    </dgm:pt>
    <dgm:pt modelId="{11A1E3D2-47EF-4F2E-875D-0236F1EE119C}" type="pres">
      <dgm:prSet presAssocID="{0C1BE5FB-1AED-461F-892C-27E52FFDDC32}" presName="bullet5d" presStyleLbl="node1" presStyleIdx="3" presStyleCnt="5"/>
      <dgm:spPr/>
    </dgm:pt>
    <dgm:pt modelId="{3E5B3E2C-DABB-476D-BCD7-A3B36498703B}" type="pres">
      <dgm:prSet presAssocID="{0C1BE5FB-1AED-461F-892C-27E52FFDDC32}" presName="textBox5d" presStyleLbl="revTx" presStyleIdx="3" presStyleCnt="5">
        <dgm:presLayoutVars>
          <dgm:bulletEnabled val="1"/>
        </dgm:presLayoutVars>
      </dgm:prSet>
      <dgm:spPr/>
    </dgm:pt>
    <dgm:pt modelId="{6C8ABF3F-3EC3-4424-8425-683FC1DA5B0B}" type="pres">
      <dgm:prSet presAssocID="{EB9CD324-A916-47DA-AC42-C5BBEA457AC7}" presName="bullet5e" presStyleLbl="node1" presStyleIdx="4" presStyleCnt="5"/>
      <dgm:spPr/>
    </dgm:pt>
    <dgm:pt modelId="{4A21D967-BED0-401A-80FF-47CA53E5CB77}" type="pres">
      <dgm:prSet presAssocID="{EB9CD324-A916-47DA-AC42-C5BBEA457AC7}" presName="textBox5e" presStyleLbl="revTx" presStyleIdx="4" presStyleCnt="5">
        <dgm:presLayoutVars>
          <dgm:bulletEnabled val="1"/>
        </dgm:presLayoutVars>
      </dgm:prSet>
      <dgm:spPr/>
    </dgm:pt>
  </dgm:ptLst>
  <dgm:cxnLst>
    <dgm:cxn modelId="{20F3F44E-885E-4615-BAC0-5A4A1E5CC8C3}" srcId="{5682DD04-1A2E-4A69-BB51-FB11FCD40E27}" destId="{0C1BE5FB-1AED-461F-892C-27E52FFDDC32}" srcOrd="3" destOrd="0" parTransId="{1B79B3AC-FC25-4A13-8116-CB60581CD2BA}" sibTransId="{CA5A8C05-5E38-416F-8E93-DEBCBFBE2A6D}"/>
    <dgm:cxn modelId="{8AE44796-5128-472C-918C-D976B5DFC0CA}" type="presOf" srcId="{D3CB67F0-C94C-4B14-9D3C-D6BD3AD7C03C}" destId="{96FE8C2C-B050-4A02-A4A4-84464BA9395A}" srcOrd="0" destOrd="0" presId="urn:microsoft.com/office/officeart/2005/8/layout/arrow2"/>
    <dgm:cxn modelId="{2106F87D-DC88-4503-9533-561C1F3C2640}" srcId="{5682DD04-1A2E-4A69-BB51-FB11FCD40E27}" destId="{A467AA7C-A661-4EB2-8BEE-A4716B07D5DA}" srcOrd="2" destOrd="0" parTransId="{2AE7D64F-D02E-4338-BD7F-10E69A1EED45}" sibTransId="{CC2F8D3E-4FC6-4C31-9233-A9CD534D962B}"/>
    <dgm:cxn modelId="{499ED370-AC36-49A8-AF3B-889FB36C38E4}" type="presOf" srcId="{0C1BE5FB-1AED-461F-892C-27E52FFDDC32}" destId="{3E5B3E2C-DABB-476D-BCD7-A3B36498703B}" srcOrd="0" destOrd="0" presId="urn:microsoft.com/office/officeart/2005/8/layout/arrow2"/>
    <dgm:cxn modelId="{62BC01B3-98CE-4318-A421-E0A4E978E07E}" type="presOf" srcId="{A467AA7C-A661-4EB2-8BEE-A4716B07D5DA}" destId="{9EDE76D8-ED12-4E19-A0AC-9A8B6E890007}" srcOrd="0" destOrd="0" presId="urn:microsoft.com/office/officeart/2005/8/layout/arrow2"/>
    <dgm:cxn modelId="{13BA2A1F-6100-4C7A-99D2-2AE83021B489}" type="presOf" srcId="{0E0B2C51-CE99-4C2F-AAC6-598238361AE4}" destId="{C2D5C555-6889-495A-9EC0-A17217ECB42E}" srcOrd="0" destOrd="0" presId="urn:microsoft.com/office/officeart/2005/8/layout/arrow2"/>
    <dgm:cxn modelId="{5922D0B3-8903-4F30-8FCA-B41B8BB092FA}" srcId="{5682DD04-1A2E-4A69-BB51-FB11FCD40E27}" destId="{D3CB67F0-C94C-4B14-9D3C-D6BD3AD7C03C}" srcOrd="0" destOrd="0" parTransId="{B075CEB3-16C7-493A-AB3D-4C484D184D88}" sibTransId="{61BB9910-3679-4939-963C-BF59B3C4BC91}"/>
    <dgm:cxn modelId="{B0F3CB70-1A74-4A80-89F5-21BB0CD7B214}" srcId="{5682DD04-1A2E-4A69-BB51-FB11FCD40E27}" destId="{0E0B2C51-CE99-4C2F-AAC6-598238361AE4}" srcOrd="1" destOrd="0" parTransId="{3466ED4B-E265-4CFF-8A2B-108CD2E8713A}" sibTransId="{C00A92CD-3382-4BD3-AD98-4719816CC040}"/>
    <dgm:cxn modelId="{0FDD1532-A3E5-4A69-BD56-1FE26C3F0A74}" type="presOf" srcId="{5682DD04-1A2E-4A69-BB51-FB11FCD40E27}" destId="{66D198DB-7CB7-46ED-8587-48844C2A697C}" srcOrd="0" destOrd="0" presId="urn:microsoft.com/office/officeart/2005/8/layout/arrow2"/>
    <dgm:cxn modelId="{4702A454-3D65-44EF-B6DF-2F0D75C7661E}" type="presOf" srcId="{EB9CD324-A916-47DA-AC42-C5BBEA457AC7}" destId="{4A21D967-BED0-401A-80FF-47CA53E5CB77}" srcOrd="0" destOrd="0" presId="urn:microsoft.com/office/officeart/2005/8/layout/arrow2"/>
    <dgm:cxn modelId="{BC66AB16-D838-4E39-B2D2-0E606A452F39}" srcId="{5682DD04-1A2E-4A69-BB51-FB11FCD40E27}" destId="{EB9CD324-A916-47DA-AC42-C5BBEA457AC7}" srcOrd="4" destOrd="0" parTransId="{87C8139F-E736-4E09-956E-6FF50D8FD7E4}" sibTransId="{FB65E4E5-AD6C-41A2-9499-871A8076EDCB}"/>
    <dgm:cxn modelId="{18FE8DA8-45B8-469A-998B-9FAD042A14DE}" type="presParOf" srcId="{66D198DB-7CB7-46ED-8587-48844C2A697C}" destId="{B103A1EB-CD7B-47A5-8A0A-036630C81AE4}" srcOrd="0" destOrd="0" presId="urn:microsoft.com/office/officeart/2005/8/layout/arrow2"/>
    <dgm:cxn modelId="{55F34A88-CE8B-4425-8DB5-77BDC322B500}" type="presParOf" srcId="{66D198DB-7CB7-46ED-8587-48844C2A697C}" destId="{B7FD5418-E5B1-4B9C-9829-6BCB24A0A104}" srcOrd="1" destOrd="0" presId="urn:microsoft.com/office/officeart/2005/8/layout/arrow2"/>
    <dgm:cxn modelId="{D110F894-45F1-47AB-A1AF-A2C1B57BAAD4}" type="presParOf" srcId="{B7FD5418-E5B1-4B9C-9829-6BCB24A0A104}" destId="{232F7F9A-4EB1-49F0-9A3B-C3E88F621402}" srcOrd="0" destOrd="0" presId="urn:microsoft.com/office/officeart/2005/8/layout/arrow2"/>
    <dgm:cxn modelId="{A8DC36B9-0D86-42B9-AF06-ABD2485CB813}" type="presParOf" srcId="{B7FD5418-E5B1-4B9C-9829-6BCB24A0A104}" destId="{96FE8C2C-B050-4A02-A4A4-84464BA9395A}" srcOrd="1" destOrd="0" presId="urn:microsoft.com/office/officeart/2005/8/layout/arrow2"/>
    <dgm:cxn modelId="{CBCE152F-414A-4E32-87E1-215F3FC0E3E0}" type="presParOf" srcId="{B7FD5418-E5B1-4B9C-9829-6BCB24A0A104}" destId="{B8E948A2-C0E3-444D-9A59-654394DD0DB6}" srcOrd="2" destOrd="0" presId="urn:microsoft.com/office/officeart/2005/8/layout/arrow2"/>
    <dgm:cxn modelId="{7A28FE71-B6CF-4F07-8855-33EEC08D4EA8}" type="presParOf" srcId="{B7FD5418-E5B1-4B9C-9829-6BCB24A0A104}" destId="{C2D5C555-6889-495A-9EC0-A17217ECB42E}" srcOrd="3" destOrd="0" presId="urn:microsoft.com/office/officeart/2005/8/layout/arrow2"/>
    <dgm:cxn modelId="{B2F9F474-6F30-43C9-BDC3-0C6D7CD21966}" type="presParOf" srcId="{B7FD5418-E5B1-4B9C-9829-6BCB24A0A104}" destId="{FBBA8EAC-3060-4C8F-A4B0-2B67DD4A0926}" srcOrd="4" destOrd="0" presId="urn:microsoft.com/office/officeart/2005/8/layout/arrow2"/>
    <dgm:cxn modelId="{870FCECB-74E4-4AE5-9607-9F4BFE80DFB9}" type="presParOf" srcId="{B7FD5418-E5B1-4B9C-9829-6BCB24A0A104}" destId="{9EDE76D8-ED12-4E19-A0AC-9A8B6E890007}" srcOrd="5" destOrd="0" presId="urn:microsoft.com/office/officeart/2005/8/layout/arrow2"/>
    <dgm:cxn modelId="{26CBBF78-2599-433C-88F9-E44FFC444B6F}" type="presParOf" srcId="{B7FD5418-E5B1-4B9C-9829-6BCB24A0A104}" destId="{11A1E3D2-47EF-4F2E-875D-0236F1EE119C}" srcOrd="6" destOrd="0" presId="urn:microsoft.com/office/officeart/2005/8/layout/arrow2"/>
    <dgm:cxn modelId="{F3E25F60-E377-45A9-BE39-B3E9A38D7FA3}" type="presParOf" srcId="{B7FD5418-E5B1-4B9C-9829-6BCB24A0A104}" destId="{3E5B3E2C-DABB-476D-BCD7-A3B36498703B}" srcOrd="7" destOrd="0" presId="urn:microsoft.com/office/officeart/2005/8/layout/arrow2"/>
    <dgm:cxn modelId="{B13EA469-A764-459F-8AA8-FC8A4C6179A6}" type="presParOf" srcId="{B7FD5418-E5B1-4B9C-9829-6BCB24A0A104}" destId="{6C8ABF3F-3EC3-4424-8425-683FC1DA5B0B}" srcOrd="8" destOrd="0" presId="urn:microsoft.com/office/officeart/2005/8/layout/arrow2"/>
    <dgm:cxn modelId="{7B6C8404-31A1-46D5-A7D9-CD953BDDC99D}" type="presParOf" srcId="{B7FD5418-E5B1-4B9C-9829-6BCB24A0A104}" destId="{4A21D967-BED0-401A-80FF-47CA53E5CB77}"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1ABD4B-D283-4611-9AD8-BF6217127DD8}" type="doc">
      <dgm:prSet loTypeId="urn:microsoft.com/office/officeart/2011/layout/HexagonRadial" loCatId="cycle" qsTypeId="urn:microsoft.com/office/officeart/2005/8/quickstyle/3d1" qsCatId="3D" csTypeId="urn:microsoft.com/office/officeart/2005/8/colors/colorful1" csCatId="colorful" phldr="1"/>
      <dgm:spPr/>
      <dgm:t>
        <a:bodyPr/>
        <a:lstStyle/>
        <a:p>
          <a:endParaRPr lang="es-MX"/>
        </a:p>
      </dgm:t>
    </dgm:pt>
    <dgm:pt modelId="{23BC5C5B-8D80-4463-AC9B-94D47819EA6A}">
      <dgm:prSet phldrT="[Texto]"/>
      <dgm:spPr/>
      <dgm:t>
        <a:bodyPr/>
        <a:lstStyle/>
        <a:p>
          <a:r>
            <a:rPr lang="es-MX" dirty="0" smtClean="0"/>
            <a:t>Causas</a:t>
          </a:r>
          <a:endParaRPr lang="es-MX" dirty="0"/>
        </a:p>
      </dgm:t>
    </dgm:pt>
    <dgm:pt modelId="{371A7483-A3AD-426D-A181-B01E26CA08AD}" type="parTrans" cxnId="{6DA6BB2B-B7B3-47CA-A995-4C9414B9F018}">
      <dgm:prSet/>
      <dgm:spPr/>
      <dgm:t>
        <a:bodyPr/>
        <a:lstStyle/>
        <a:p>
          <a:endParaRPr lang="es-MX"/>
        </a:p>
      </dgm:t>
    </dgm:pt>
    <dgm:pt modelId="{F64E2BF2-00A7-4B69-8B5B-61A353073449}" type="sibTrans" cxnId="{6DA6BB2B-B7B3-47CA-A995-4C9414B9F018}">
      <dgm:prSet/>
      <dgm:spPr/>
      <dgm:t>
        <a:bodyPr/>
        <a:lstStyle/>
        <a:p>
          <a:endParaRPr lang="es-MX"/>
        </a:p>
      </dgm:t>
    </dgm:pt>
    <dgm:pt modelId="{293BBF1E-5A59-4FD9-9C8B-9B4A73D4E90F}">
      <dgm:prSet phldrT="[Texto]" custT="1"/>
      <dgm:spPr/>
      <dgm:t>
        <a:bodyPr/>
        <a:lstStyle/>
        <a:p>
          <a:r>
            <a:rPr lang="es-MX" sz="1400" dirty="0" smtClean="0">
              <a:solidFill>
                <a:schemeClr val="tx1"/>
              </a:solidFill>
              <a:latin typeface="Aparajita" pitchFamily="34" charset="0"/>
              <a:cs typeface="Aparajita" pitchFamily="34" charset="0"/>
            </a:rPr>
            <a:t>Factores genéticos (herencia)</a:t>
          </a:r>
          <a:endParaRPr lang="es-MX" sz="1400" dirty="0">
            <a:solidFill>
              <a:schemeClr val="tx1"/>
            </a:solidFill>
            <a:latin typeface="Aparajita" pitchFamily="34" charset="0"/>
            <a:cs typeface="Aparajita" pitchFamily="34" charset="0"/>
          </a:endParaRPr>
        </a:p>
      </dgm:t>
    </dgm:pt>
    <dgm:pt modelId="{243100E2-1FC7-4937-BF23-00BA6440498F}" type="parTrans" cxnId="{1F9FEA97-3C0A-409D-882F-DDAEFA41E03E}">
      <dgm:prSet/>
      <dgm:spPr/>
      <dgm:t>
        <a:bodyPr/>
        <a:lstStyle/>
        <a:p>
          <a:endParaRPr lang="es-MX"/>
        </a:p>
      </dgm:t>
    </dgm:pt>
    <dgm:pt modelId="{B5E1B6A8-FDCE-48F6-BCB6-321AA52A804B}" type="sibTrans" cxnId="{1F9FEA97-3C0A-409D-882F-DDAEFA41E03E}">
      <dgm:prSet/>
      <dgm:spPr/>
      <dgm:t>
        <a:bodyPr/>
        <a:lstStyle/>
        <a:p>
          <a:endParaRPr lang="es-MX"/>
        </a:p>
      </dgm:t>
    </dgm:pt>
    <dgm:pt modelId="{2DEA82D5-AD4B-48D8-8330-D66E84EB3AB9}">
      <dgm:prSet phldrT="[Texto]" custT="1"/>
      <dgm:spPr/>
      <dgm:t>
        <a:bodyPr/>
        <a:lstStyle/>
        <a:p>
          <a:r>
            <a:rPr lang="es-MX" sz="1050" dirty="0" smtClean="0">
              <a:solidFill>
                <a:schemeClr val="tx1"/>
              </a:solidFill>
            </a:rPr>
            <a:t>Trastornos psicológicos (ansiedad, depresión, bulimia, comedores compulsivos)</a:t>
          </a:r>
          <a:endParaRPr lang="es-MX" sz="1050" dirty="0">
            <a:solidFill>
              <a:schemeClr val="tx1"/>
            </a:solidFill>
          </a:endParaRPr>
        </a:p>
      </dgm:t>
    </dgm:pt>
    <dgm:pt modelId="{67F8FFEE-4332-43AF-B52B-FB3C4B930E73}" type="parTrans" cxnId="{E3449169-E18B-4622-A6DD-A6A22BB24781}">
      <dgm:prSet/>
      <dgm:spPr/>
      <dgm:t>
        <a:bodyPr/>
        <a:lstStyle/>
        <a:p>
          <a:endParaRPr lang="es-MX"/>
        </a:p>
      </dgm:t>
    </dgm:pt>
    <dgm:pt modelId="{C8DC4235-7D46-40C0-817E-5871AAFF796B}" type="sibTrans" cxnId="{E3449169-E18B-4622-A6DD-A6A22BB24781}">
      <dgm:prSet/>
      <dgm:spPr/>
      <dgm:t>
        <a:bodyPr/>
        <a:lstStyle/>
        <a:p>
          <a:endParaRPr lang="es-MX"/>
        </a:p>
      </dgm:t>
    </dgm:pt>
    <dgm:pt modelId="{6C68EE22-42A3-442E-86FB-0942DB9CBC78}">
      <dgm:prSet phldrT="[Texto]" custT="1"/>
      <dgm:spPr/>
      <dgm:t>
        <a:bodyPr/>
        <a:lstStyle/>
        <a:p>
          <a:r>
            <a:rPr lang="es-MX" sz="1400" dirty="0" smtClean="0">
              <a:solidFill>
                <a:schemeClr val="tx1"/>
              </a:solidFill>
              <a:latin typeface="Aparajita" pitchFamily="34" charset="0"/>
              <a:cs typeface="Aparajita" pitchFamily="34" charset="0"/>
            </a:rPr>
            <a:t>Estilo de vida y vida laboral (sedentarismo, estrés)</a:t>
          </a:r>
          <a:endParaRPr lang="es-MX" sz="1400" dirty="0">
            <a:solidFill>
              <a:schemeClr val="tx1"/>
            </a:solidFill>
            <a:latin typeface="Aparajita" pitchFamily="34" charset="0"/>
            <a:cs typeface="Aparajita" pitchFamily="34" charset="0"/>
          </a:endParaRPr>
        </a:p>
      </dgm:t>
    </dgm:pt>
    <dgm:pt modelId="{A8ED91B7-17D3-4401-811C-B27A5647E236}" type="parTrans" cxnId="{9C6BECE0-CB96-4E06-8BF1-5C8281F2A715}">
      <dgm:prSet/>
      <dgm:spPr/>
      <dgm:t>
        <a:bodyPr/>
        <a:lstStyle/>
        <a:p>
          <a:endParaRPr lang="es-MX"/>
        </a:p>
      </dgm:t>
    </dgm:pt>
    <dgm:pt modelId="{53E79828-DA53-41F3-A64C-6BFA730A2E81}" type="sibTrans" cxnId="{9C6BECE0-CB96-4E06-8BF1-5C8281F2A715}">
      <dgm:prSet/>
      <dgm:spPr/>
      <dgm:t>
        <a:bodyPr/>
        <a:lstStyle/>
        <a:p>
          <a:endParaRPr lang="es-MX"/>
        </a:p>
      </dgm:t>
    </dgm:pt>
    <dgm:pt modelId="{D2F7AB7C-92DC-4013-931F-24F2509D6483}">
      <dgm:prSet phldrT="[Texto]" custT="1"/>
      <dgm:spPr/>
      <dgm:t>
        <a:bodyPr/>
        <a:lstStyle/>
        <a:p>
          <a:r>
            <a:rPr lang="es-MX" sz="1400" dirty="0" smtClean="0">
              <a:solidFill>
                <a:schemeClr val="tx1"/>
              </a:solidFill>
              <a:latin typeface="Aparajita" pitchFamily="34" charset="0"/>
              <a:cs typeface="Aparajita" pitchFamily="34" charset="0"/>
            </a:rPr>
            <a:t>Problemas a nivel endocrino metabólico y digestivo</a:t>
          </a:r>
          <a:endParaRPr lang="es-MX" sz="1400" dirty="0">
            <a:solidFill>
              <a:schemeClr val="tx1"/>
            </a:solidFill>
            <a:latin typeface="Aparajita" pitchFamily="34" charset="0"/>
            <a:cs typeface="Aparajita" pitchFamily="34" charset="0"/>
          </a:endParaRPr>
        </a:p>
      </dgm:t>
    </dgm:pt>
    <dgm:pt modelId="{A7603B4B-2C29-4A1B-BD75-F2EA0B7AD5D4}" type="parTrans" cxnId="{8D7E0FBA-A6DB-40E6-BEA1-1BDCDE7D0758}">
      <dgm:prSet/>
      <dgm:spPr/>
      <dgm:t>
        <a:bodyPr/>
        <a:lstStyle/>
        <a:p>
          <a:endParaRPr lang="es-MX"/>
        </a:p>
      </dgm:t>
    </dgm:pt>
    <dgm:pt modelId="{5348C554-8F09-4EF3-A017-63D79F62D6F5}" type="sibTrans" cxnId="{8D7E0FBA-A6DB-40E6-BEA1-1BDCDE7D0758}">
      <dgm:prSet/>
      <dgm:spPr/>
      <dgm:t>
        <a:bodyPr/>
        <a:lstStyle/>
        <a:p>
          <a:endParaRPr lang="es-MX"/>
        </a:p>
      </dgm:t>
    </dgm:pt>
    <dgm:pt modelId="{778EDEC7-0573-4259-9B2F-BDCAFAE84B78}">
      <dgm:prSet phldrT="[Texto]" custT="1"/>
      <dgm:spPr/>
      <dgm:t>
        <a:bodyPr/>
        <a:lstStyle/>
        <a:p>
          <a:r>
            <a:rPr lang="es-MX" sz="1400" dirty="0" smtClean="0">
              <a:solidFill>
                <a:schemeClr val="tx1"/>
              </a:solidFill>
              <a:latin typeface="Aparajita" pitchFamily="34" charset="0"/>
              <a:cs typeface="Aparajita" pitchFamily="34" charset="0"/>
            </a:rPr>
            <a:t>Dieta no correcta </a:t>
          </a:r>
          <a:r>
            <a:rPr lang="es-MX" sz="1400" dirty="0" err="1" smtClean="0">
              <a:solidFill>
                <a:schemeClr val="tx1"/>
              </a:solidFill>
              <a:latin typeface="Aparajita" pitchFamily="34" charset="0"/>
              <a:cs typeface="Aparajita" pitchFamily="34" charset="0"/>
            </a:rPr>
            <a:t>hiperenergética</a:t>
          </a:r>
          <a:endParaRPr lang="es-MX" sz="1400" dirty="0">
            <a:solidFill>
              <a:schemeClr val="tx1"/>
            </a:solidFill>
            <a:latin typeface="Aparajita" pitchFamily="34" charset="0"/>
            <a:cs typeface="Aparajita" pitchFamily="34" charset="0"/>
          </a:endParaRPr>
        </a:p>
      </dgm:t>
    </dgm:pt>
    <dgm:pt modelId="{84255FB3-D4ED-4349-B0A8-12642ACD3410}" type="parTrans" cxnId="{FDB667CF-842C-4682-B441-F5A990B2FCB7}">
      <dgm:prSet/>
      <dgm:spPr/>
      <dgm:t>
        <a:bodyPr/>
        <a:lstStyle/>
        <a:p>
          <a:endParaRPr lang="es-MX"/>
        </a:p>
      </dgm:t>
    </dgm:pt>
    <dgm:pt modelId="{32076B48-1F99-44D6-A2BB-DBD54AD89EAD}" type="sibTrans" cxnId="{FDB667CF-842C-4682-B441-F5A990B2FCB7}">
      <dgm:prSet/>
      <dgm:spPr/>
      <dgm:t>
        <a:bodyPr/>
        <a:lstStyle/>
        <a:p>
          <a:endParaRPr lang="es-MX"/>
        </a:p>
      </dgm:t>
    </dgm:pt>
    <dgm:pt modelId="{6F124542-BE5C-4D74-8D88-3EFECB17E4EA}">
      <dgm:prSet phldrT="[Texto]" custT="1"/>
      <dgm:spPr/>
      <dgm:t>
        <a:bodyPr/>
        <a:lstStyle/>
        <a:p>
          <a:r>
            <a:rPr lang="es-MX" sz="1400" dirty="0" smtClean="0">
              <a:solidFill>
                <a:schemeClr val="tx1"/>
              </a:solidFill>
              <a:latin typeface="Aparajita" pitchFamily="34" charset="0"/>
              <a:cs typeface="Aparajita" pitchFamily="34" charset="0"/>
            </a:rPr>
            <a:t>Medicamentos</a:t>
          </a:r>
          <a:endParaRPr lang="es-MX" sz="1400" dirty="0">
            <a:solidFill>
              <a:schemeClr val="tx1"/>
            </a:solidFill>
            <a:latin typeface="Aparajita" pitchFamily="34" charset="0"/>
            <a:cs typeface="Aparajita" pitchFamily="34" charset="0"/>
          </a:endParaRPr>
        </a:p>
      </dgm:t>
    </dgm:pt>
    <dgm:pt modelId="{C6ACC046-9D55-4663-A78C-EA43FA481FF0}" type="parTrans" cxnId="{01E25B9A-AE3F-4D45-BB72-CB46B03D5D84}">
      <dgm:prSet/>
      <dgm:spPr/>
      <dgm:t>
        <a:bodyPr/>
        <a:lstStyle/>
        <a:p>
          <a:endParaRPr lang="es-MX"/>
        </a:p>
      </dgm:t>
    </dgm:pt>
    <dgm:pt modelId="{EF3BF740-98F5-4B76-B266-BBDC5E39491E}" type="sibTrans" cxnId="{01E25B9A-AE3F-4D45-BB72-CB46B03D5D84}">
      <dgm:prSet/>
      <dgm:spPr/>
      <dgm:t>
        <a:bodyPr/>
        <a:lstStyle/>
        <a:p>
          <a:endParaRPr lang="es-MX"/>
        </a:p>
      </dgm:t>
    </dgm:pt>
    <dgm:pt modelId="{1851D693-E467-4685-AE62-32D131BB3724}" type="pres">
      <dgm:prSet presAssocID="{351ABD4B-D283-4611-9AD8-BF6217127DD8}" presName="Name0" presStyleCnt="0">
        <dgm:presLayoutVars>
          <dgm:chMax val="1"/>
          <dgm:chPref val="1"/>
          <dgm:dir/>
          <dgm:animOne val="branch"/>
          <dgm:animLvl val="lvl"/>
        </dgm:presLayoutVars>
      </dgm:prSet>
      <dgm:spPr/>
    </dgm:pt>
    <dgm:pt modelId="{0C9AB25E-52ED-478E-B081-332403D42682}" type="pres">
      <dgm:prSet presAssocID="{23BC5C5B-8D80-4463-AC9B-94D47819EA6A}" presName="Parent" presStyleLbl="node0" presStyleIdx="0" presStyleCnt="1">
        <dgm:presLayoutVars>
          <dgm:chMax val="6"/>
          <dgm:chPref val="6"/>
        </dgm:presLayoutVars>
      </dgm:prSet>
      <dgm:spPr/>
      <dgm:t>
        <a:bodyPr/>
        <a:lstStyle/>
        <a:p>
          <a:endParaRPr lang="es-MX"/>
        </a:p>
      </dgm:t>
    </dgm:pt>
    <dgm:pt modelId="{A8B1CB96-1E5D-4ABD-92DF-510C37B289D9}" type="pres">
      <dgm:prSet presAssocID="{293BBF1E-5A59-4FD9-9C8B-9B4A73D4E90F}" presName="Accent1" presStyleCnt="0"/>
      <dgm:spPr/>
    </dgm:pt>
    <dgm:pt modelId="{5426711A-577B-498E-8C77-7B90993A1827}" type="pres">
      <dgm:prSet presAssocID="{293BBF1E-5A59-4FD9-9C8B-9B4A73D4E90F}" presName="Accent" presStyleLbl="bgShp" presStyleIdx="0" presStyleCnt="6"/>
      <dgm:spPr/>
    </dgm:pt>
    <dgm:pt modelId="{B8FE7621-A5F1-41A0-ABEE-CE1E7AE2EA6C}" type="pres">
      <dgm:prSet presAssocID="{293BBF1E-5A59-4FD9-9C8B-9B4A73D4E90F}" presName="Child1" presStyleLbl="node1" presStyleIdx="0" presStyleCnt="6">
        <dgm:presLayoutVars>
          <dgm:chMax val="0"/>
          <dgm:chPref val="0"/>
          <dgm:bulletEnabled val="1"/>
        </dgm:presLayoutVars>
      </dgm:prSet>
      <dgm:spPr/>
      <dgm:t>
        <a:bodyPr/>
        <a:lstStyle/>
        <a:p>
          <a:endParaRPr lang="es-MX"/>
        </a:p>
      </dgm:t>
    </dgm:pt>
    <dgm:pt modelId="{08870B10-D26C-4AD6-9E66-6D3C5B711036}" type="pres">
      <dgm:prSet presAssocID="{2DEA82D5-AD4B-48D8-8330-D66E84EB3AB9}" presName="Accent2" presStyleCnt="0"/>
      <dgm:spPr/>
    </dgm:pt>
    <dgm:pt modelId="{099767D2-40AE-4367-A20F-060BBC2512DF}" type="pres">
      <dgm:prSet presAssocID="{2DEA82D5-AD4B-48D8-8330-D66E84EB3AB9}" presName="Accent" presStyleLbl="bgShp" presStyleIdx="1" presStyleCnt="6"/>
      <dgm:spPr/>
    </dgm:pt>
    <dgm:pt modelId="{3D81BAB2-A966-4F04-AAD7-582136C5BDCC}" type="pres">
      <dgm:prSet presAssocID="{2DEA82D5-AD4B-48D8-8330-D66E84EB3AB9}" presName="Child2" presStyleLbl="node1" presStyleIdx="1" presStyleCnt="6">
        <dgm:presLayoutVars>
          <dgm:chMax val="0"/>
          <dgm:chPref val="0"/>
          <dgm:bulletEnabled val="1"/>
        </dgm:presLayoutVars>
      </dgm:prSet>
      <dgm:spPr/>
      <dgm:t>
        <a:bodyPr/>
        <a:lstStyle/>
        <a:p>
          <a:endParaRPr lang="es-MX"/>
        </a:p>
      </dgm:t>
    </dgm:pt>
    <dgm:pt modelId="{DF391D2B-F147-4F47-B22A-D170AD66F523}" type="pres">
      <dgm:prSet presAssocID="{6C68EE22-42A3-442E-86FB-0942DB9CBC78}" presName="Accent3" presStyleCnt="0"/>
      <dgm:spPr/>
    </dgm:pt>
    <dgm:pt modelId="{2EB86928-F78E-447F-8BA8-4C1DF0A31058}" type="pres">
      <dgm:prSet presAssocID="{6C68EE22-42A3-442E-86FB-0942DB9CBC78}" presName="Accent" presStyleLbl="bgShp" presStyleIdx="2" presStyleCnt="6"/>
      <dgm:spPr/>
    </dgm:pt>
    <dgm:pt modelId="{A754B26C-7C4C-4AB9-A2E2-B88F0C3D039A}" type="pres">
      <dgm:prSet presAssocID="{6C68EE22-42A3-442E-86FB-0942DB9CBC78}" presName="Child3" presStyleLbl="node1" presStyleIdx="2" presStyleCnt="6" custLinFactNeighborX="1943" custLinFactNeighborY="147">
        <dgm:presLayoutVars>
          <dgm:chMax val="0"/>
          <dgm:chPref val="0"/>
          <dgm:bulletEnabled val="1"/>
        </dgm:presLayoutVars>
      </dgm:prSet>
      <dgm:spPr/>
      <dgm:t>
        <a:bodyPr/>
        <a:lstStyle/>
        <a:p>
          <a:endParaRPr lang="es-MX"/>
        </a:p>
      </dgm:t>
    </dgm:pt>
    <dgm:pt modelId="{0DBBB19F-123A-496D-9B87-2F5C50BA90CD}" type="pres">
      <dgm:prSet presAssocID="{D2F7AB7C-92DC-4013-931F-24F2509D6483}" presName="Accent4" presStyleCnt="0"/>
      <dgm:spPr/>
    </dgm:pt>
    <dgm:pt modelId="{42C2F0F7-E2E1-4E2B-A1A0-1C3E65127747}" type="pres">
      <dgm:prSet presAssocID="{D2F7AB7C-92DC-4013-931F-24F2509D6483}" presName="Accent" presStyleLbl="bgShp" presStyleIdx="3" presStyleCnt="6"/>
      <dgm:spPr/>
    </dgm:pt>
    <dgm:pt modelId="{0EAA6CF3-B8D8-44D3-9953-8309AAF61C92}" type="pres">
      <dgm:prSet presAssocID="{D2F7AB7C-92DC-4013-931F-24F2509D6483}" presName="Child4" presStyleLbl="node1" presStyleIdx="3" presStyleCnt="6">
        <dgm:presLayoutVars>
          <dgm:chMax val="0"/>
          <dgm:chPref val="0"/>
          <dgm:bulletEnabled val="1"/>
        </dgm:presLayoutVars>
      </dgm:prSet>
      <dgm:spPr/>
      <dgm:t>
        <a:bodyPr/>
        <a:lstStyle/>
        <a:p>
          <a:endParaRPr lang="es-MX"/>
        </a:p>
      </dgm:t>
    </dgm:pt>
    <dgm:pt modelId="{61D0A90B-C23D-4A8A-B978-285100800C04}" type="pres">
      <dgm:prSet presAssocID="{778EDEC7-0573-4259-9B2F-BDCAFAE84B78}" presName="Accent5" presStyleCnt="0"/>
      <dgm:spPr/>
    </dgm:pt>
    <dgm:pt modelId="{DB8E439E-07F5-466E-B6C7-E55D815539F6}" type="pres">
      <dgm:prSet presAssocID="{778EDEC7-0573-4259-9B2F-BDCAFAE84B78}" presName="Accent" presStyleLbl="bgShp" presStyleIdx="4" presStyleCnt="6"/>
      <dgm:spPr/>
    </dgm:pt>
    <dgm:pt modelId="{78B1A41B-78D6-4906-BBD3-76B5A7C76DDD}" type="pres">
      <dgm:prSet presAssocID="{778EDEC7-0573-4259-9B2F-BDCAFAE84B78}" presName="Child5" presStyleLbl="node1" presStyleIdx="4" presStyleCnt="6">
        <dgm:presLayoutVars>
          <dgm:chMax val="0"/>
          <dgm:chPref val="0"/>
          <dgm:bulletEnabled val="1"/>
        </dgm:presLayoutVars>
      </dgm:prSet>
      <dgm:spPr/>
      <dgm:t>
        <a:bodyPr/>
        <a:lstStyle/>
        <a:p>
          <a:endParaRPr lang="es-MX"/>
        </a:p>
      </dgm:t>
    </dgm:pt>
    <dgm:pt modelId="{BB09AC56-8C4F-4602-9712-0CE000FC4AA2}" type="pres">
      <dgm:prSet presAssocID="{6F124542-BE5C-4D74-8D88-3EFECB17E4EA}" presName="Accent6" presStyleCnt="0"/>
      <dgm:spPr/>
    </dgm:pt>
    <dgm:pt modelId="{D3439E90-B2B6-4B11-9719-131F32489D58}" type="pres">
      <dgm:prSet presAssocID="{6F124542-BE5C-4D74-8D88-3EFECB17E4EA}" presName="Accent" presStyleLbl="bgShp" presStyleIdx="5" presStyleCnt="6"/>
      <dgm:spPr/>
    </dgm:pt>
    <dgm:pt modelId="{BFB924E1-6DC0-4F74-A71B-5CEA43E116A2}" type="pres">
      <dgm:prSet presAssocID="{6F124542-BE5C-4D74-8D88-3EFECB17E4EA}" presName="Child6" presStyleLbl="node1" presStyleIdx="5" presStyleCnt="6">
        <dgm:presLayoutVars>
          <dgm:chMax val="0"/>
          <dgm:chPref val="0"/>
          <dgm:bulletEnabled val="1"/>
        </dgm:presLayoutVars>
      </dgm:prSet>
      <dgm:spPr/>
      <dgm:t>
        <a:bodyPr/>
        <a:lstStyle/>
        <a:p>
          <a:endParaRPr lang="es-MX"/>
        </a:p>
      </dgm:t>
    </dgm:pt>
  </dgm:ptLst>
  <dgm:cxnLst>
    <dgm:cxn modelId="{D5428D2E-6E2D-4354-BB9A-8B97A07C1636}" type="presOf" srcId="{351ABD4B-D283-4611-9AD8-BF6217127DD8}" destId="{1851D693-E467-4685-AE62-32D131BB3724}" srcOrd="0" destOrd="0" presId="urn:microsoft.com/office/officeart/2011/layout/HexagonRadial"/>
    <dgm:cxn modelId="{9FC1B025-A90A-48AA-BAA4-E1034C86B022}" type="presOf" srcId="{6F124542-BE5C-4D74-8D88-3EFECB17E4EA}" destId="{BFB924E1-6DC0-4F74-A71B-5CEA43E116A2}" srcOrd="0" destOrd="0" presId="urn:microsoft.com/office/officeart/2011/layout/HexagonRadial"/>
    <dgm:cxn modelId="{8D7E0FBA-A6DB-40E6-BEA1-1BDCDE7D0758}" srcId="{23BC5C5B-8D80-4463-AC9B-94D47819EA6A}" destId="{D2F7AB7C-92DC-4013-931F-24F2509D6483}" srcOrd="3" destOrd="0" parTransId="{A7603B4B-2C29-4A1B-BD75-F2EA0B7AD5D4}" sibTransId="{5348C554-8F09-4EF3-A017-63D79F62D6F5}"/>
    <dgm:cxn modelId="{B57B2A0F-1C8A-457A-9176-4CC2208E50E4}" type="presOf" srcId="{23BC5C5B-8D80-4463-AC9B-94D47819EA6A}" destId="{0C9AB25E-52ED-478E-B081-332403D42682}" srcOrd="0" destOrd="0" presId="urn:microsoft.com/office/officeart/2011/layout/HexagonRadial"/>
    <dgm:cxn modelId="{9C6BECE0-CB96-4E06-8BF1-5C8281F2A715}" srcId="{23BC5C5B-8D80-4463-AC9B-94D47819EA6A}" destId="{6C68EE22-42A3-442E-86FB-0942DB9CBC78}" srcOrd="2" destOrd="0" parTransId="{A8ED91B7-17D3-4401-811C-B27A5647E236}" sibTransId="{53E79828-DA53-41F3-A64C-6BFA730A2E81}"/>
    <dgm:cxn modelId="{01E25B9A-AE3F-4D45-BB72-CB46B03D5D84}" srcId="{23BC5C5B-8D80-4463-AC9B-94D47819EA6A}" destId="{6F124542-BE5C-4D74-8D88-3EFECB17E4EA}" srcOrd="5" destOrd="0" parTransId="{C6ACC046-9D55-4663-A78C-EA43FA481FF0}" sibTransId="{EF3BF740-98F5-4B76-B266-BBDC5E39491E}"/>
    <dgm:cxn modelId="{B78B1D24-62D9-48DB-B3A1-49A978B968F5}" type="presOf" srcId="{2DEA82D5-AD4B-48D8-8330-D66E84EB3AB9}" destId="{3D81BAB2-A966-4F04-AAD7-582136C5BDCC}" srcOrd="0" destOrd="0" presId="urn:microsoft.com/office/officeart/2011/layout/HexagonRadial"/>
    <dgm:cxn modelId="{6DA6BB2B-B7B3-47CA-A995-4C9414B9F018}" srcId="{351ABD4B-D283-4611-9AD8-BF6217127DD8}" destId="{23BC5C5B-8D80-4463-AC9B-94D47819EA6A}" srcOrd="0" destOrd="0" parTransId="{371A7483-A3AD-426D-A181-B01E26CA08AD}" sibTransId="{F64E2BF2-00A7-4B69-8B5B-61A353073449}"/>
    <dgm:cxn modelId="{1F9FEA97-3C0A-409D-882F-DDAEFA41E03E}" srcId="{23BC5C5B-8D80-4463-AC9B-94D47819EA6A}" destId="{293BBF1E-5A59-4FD9-9C8B-9B4A73D4E90F}" srcOrd="0" destOrd="0" parTransId="{243100E2-1FC7-4937-BF23-00BA6440498F}" sibTransId="{B5E1B6A8-FDCE-48F6-BCB6-321AA52A804B}"/>
    <dgm:cxn modelId="{86C8E49D-8A99-4D55-91CD-CF0CF0BC68D5}" type="presOf" srcId="{D2F7AB7C-92DC-4013-931F-24F2509D6483}" destId="{0EAA6CF3-B8D8-44D3-9953-8309AAF61C92}" srcOrd="0" destOrd="0" presId="urn:microsoft.com/office/officeart/2011/layout/HexagonRadial"/>
    <dgm:cxn modelId="{E3449169-E18B-4622-A6DD-A6A22BB24781}" srcId="{23BC5C5B-8D80-4463-AC9B-94D47819EA6A}" destId="{2DEA82D5-AD4B-48D8-8330-D66E84EB3AB9}" srcOrd="1" destOrd="0" parTransId="{67F8FFEE-4332-43AF-B52B-FB3C4B930E73}" sibTransId="{C8DC4235-7D46-40C0-817E-5871AAFF796B}"/>
    <dgm:cxn modelId="{00106D94-26B2-484B-97CF-7F04A2AA3DC4}" type="presOf" srcId="{293BBF1E-5A59-4FD9-9C8B-9B4A73D4E90F}" destId="{B8FE7621-A5F1-41A0-ABEE-CE1E7AE2EA6C}" srcOrd="0" destOrd="0" presId="urn:microsoft.com/office/officeart/2011/layout/HexagonRadial"/>
    <dgm:cxn modelId="{FDB667CF-842C-4682-B441-F5A990B2FCB7}" srcId="{23BC5C5B-8D80-4463-AC9B-94D47819EA6A}" destId="{778EDEC7-0573-4259-9B2F-BDCAFAE84B78}" srcOrd="4" destOrd="0" parTransId="{84255FB3-D4ED-4349-B0A8-12642ACD3410}" sibTransId="{32076B48-1F99-44D6-A2BB-DBD54AD89EAD}"/>
    <dgm:cxn modelId="{DF35FEBB-2972-42A6-9240-69D274D74865}" type="presOf" srcId="{6C68EE22-42A3-442E-86FB-0942DB9CBC78}" destId="{A754B26C-7C4C-4AB9-A2E2-B88F0C3D039A}" srcOrd="0" destOrd="0" presId="urn:microsoft.com/office/officeart/2011/layout/HexagonRadial"/>
    <dgm:cxn modelId="{22C1A480-E3DA-4C08-AE13-81AF57028711}" type="presOf" srcId="{778EDEC7-0573-4259-9B2F-BDCAFAE84B78}" destId="{78B1A41B-78D6-4906-BBD3-76B5A7C76DDD}" srcOrd="0" destOrd="0" presId="urn:microsoft.com/office/officeart/2011/layout/HexagonRadial"/>
    <dgm:cxn modelId="{60256BEB-ABDC-4EF4-B9FB-0326A6CE479F}" type="presParOf" srcId="{1851D693-E467-4685-AE62-32D131BB3724}" destId="{0C9AB25E-52ED-478E-B081-332403D42682}" srcOrd="0" destOrd="0" presId="urn:microsoft.com/office/officeart/2011/layout/HexagonRadial"/>
    <dgm:cxn modelId="{68F58C46-0374-4452-BE05-44FE6CB54467}" type="presParOf" srcId="{1851D693-E467-4685-AE62-32D131BB3724}" destId="{A8B1CB96-1E5D-4ABD-92DF-510C37B289D9}" srcOrd="1" destOrd="0" presId="urn:microsoft.com/office/officeart/2011/layout/HexagonRadial"/>
    <dgm:cxn modelId="{41BB5036-FC67-4F27-B54B-747A6B2A11BE}" type="presParOf" srcId="{A8B1CB96-1E5D-4ABD-92DF-510C37B289D9}" destId="{5426711A-577B-498E-8C77-7B90993A1827}" srcOrd="0" destOrd="0" presId="urn:microsoft.com/office/officeart/2011/layout/HexagonRadial"/>
    <dgm:cxn modelId="{7DB6B333-DB95-4C18-B06D-BCFE00B289C6}" type="presParOf" srcId="{1851D693-E467-4685-AE62-32D131BB3724}" destId="{B8FE7621-A5F1-41A0-ABEE-CE1E7AE2EA6C}" srcOrd="2" destOrd="0" presId="urn:microsoft.com/office/officeart/2011/layout/HexagonRadial"/>
    <dgm:cxn modelId="{D3FF3924-0591-4A20-A538-83E3B42F38BC}" type="presParOf" srcId="{1851D693-E467-4685-AE62-32D131BB3724}" destId="{08870B10-D26C-4AD6-9E66-6D3C5B711036}" srcOrd="3" destOrd="0" presId="urn:microsoft.com/office/officeart/2011/layout/HexagonRadial"/>
    <dgm:cxn modelId="{54089613-DC52-4494-82CE-D429A675AFC3}" type="presParOf" srcId="{08870B10-D26C-4AD6-9E66-6D3C5B711036}" destId="{099767D2-40AE-4367-A20F-060BBC2512DF}" srcOrd="0" destOrd="0" presId="urn:microsoft.com/office/officeart/2011/layout/HexagonRadial"/>
    <dgm:cxn modelId="{3B7DAA74-B40A-443C-B27B-0AC1F6CFEE1A}" type="presParOf" srcId="{1851D693-E467-4685-AE62-32D131BB3724}" destId="{3D81BAB2-A966-4F04-AAD7-582136C5BDCC}" srcOrd="4" destOrd="0" presId="urn:microsoft.com/office/officeart/2011/layout/HexagonRadial"/>
    <dgm:cxn modelId="{073BB32A-3D5A-491D-81D7-0E2741F71443}" type="presParOf" srcId="{1851D693-E467-4685-AE62-32D131BB3724}" destId="{DF391D2B-F147-4F47-B22A-D170AD66F523}" srcOrd="5" destOrd="0" presId="urn:microsoft.com/office/officeart/2011/layout/HexagonRadial"/>
    <dgm:cxn modelId="{D0206FEB-5554-4870-B3CC-0D155E2D26C9}" type="presParOf" srcId="{DF391D2B-F147-4F47-B22A-D170AD66F523}" destId="{2EB86928-F78E-447F-8BA8-4C1DF0A31058}" srcOrd="0" destOrd="0" presId="urn:microsoft.com/office/officeart/2011/layout/HexagonRadial"/>
    <dgm:cxn modelId="{24072B8D-CBC0-401B-8520-D9F0D8F16A3E}" type="presParOf" srcId="{1851D693-E467-4685-AE62-32D131BB3724}" destId="{A754B26C-7C4C-4AB9-A2E2-B88F0C3D039A}" srcOrd="6" destOrd="0" presId="urn:microsoft.com/office/officeart/2011/layout/HexagonRadial"/>
    <dgm:cxn modelId="{FC2E97A7-F57A-4D53-A594-ECA6A854E084}" type="presParOf" srcId="{1851D693-E467-4685-AE62-32D131BB3724}" destId="{0DBBB19F-123A-496D-9B87-2F5C50BA90CD}" srcOrd="7" destOrd="0" presId="urn:microsoft.com/office/officeart/2011/layout/HexagonRadial"/>
    <dgm:cxn modelId="{7891E75A-9868-4117-8E86-426E3D5B7AA0}" type="presParOf" srcId="{0DBBB19F-123A-496D-9B87-2F5C50BA90CD}" destId="{42C2F0F7-E2E1-4E2B-A1A0-1C3E65127747}" srcOrd="0" destOrd="0" presId="urn:microsoft.com/office/officeart/2011/layout/HexagonRadial"/>
    <dgm:cxn modelId="{8E81825B-710E-4B04-BD91-07EADEBB465F}" type="presParOf" srcId="{1851D693-E467-4685-AE62-32D131BB3724}" destId="{0EAA6CF3-B8D8-44D3-9953-8309AAF61C92}" srcOrd="8" destOrd="0" presId="urn:microsoft.com/office/officeart/2011/layout/HexagonRadial"/>
    <dgm:cxn modelId="{1E14213C-C158-463F-860A-1408C86A06FC}" type="presParOf" srcId="{1851D693-E467-4685-AE62-32D131BB3724}" destId="{61D0A90B-C23D-4A8A-B978-285100800C04}" srcOrd="9" destOrd="0" presId="urn:microsoft.com/office/officeart/2011/layout/HexagonRadial"/>
    <dgm:cxn modelId="{AD7A817F-D4A6-43BF-B838-BD10DCC96DD0}" type="presParOf" srcId="{61D0A90B-C23D-4A8A-B978-285100800C04}" destId="{DB8E439E-07F5-466E-B6C7-E55D815539F6}" srcOrd="0" destOrd="0" presId="urn:microsoft.com/office/officeart/2011/layout/HexagonRadial"/>
    <dgm:cxn modelId="{477549FD-8F86-44D0-B7F9-CE47CE33532C}" type="presParOf" srcId="{1851D693-E467-4685-AE62-32D131BB3724}" destId="{78B1A41B-78D6-4906-BBD3-76B5A7C76DDD}" srcOrd="10" destOrd="0" presId="urn:microsoft.com/office/officeart/2011/layout/HexagonRadial"/>
    <dgm:cxn modelId="{F5CA30F6-5B0D-454F-8CE9-27D6DCB3D33E}" type="presParOf" srcId="{1851D693-E467-4685-AE62-32D131BB3724}" destId="{BB09AC56-8C4F-4602-9712-0CE000FC4AA2}" srcOrd="11" destOrd="0" presId="urn:microsoft.com/office/officeart/2011/layout/HexagonRadial"/>
    <dgm:cxn modelId="{92E91AB2-2F24-4B37-BE84-9DA9E7913504}" type="presParOf" srcId="{BB09AC56-8C4F-4602-9712-0CE000FC4AA2}" destId="{D3439E90-B2B6-4B11-9719-131F32489D58}" srcOrd="0" destOrd="0" presId="urn:microsoft.com/office/officeart/2011/layout/HexagonRadial"/>
    <dgm:cxn modelId="{343A4B38-506A-410D-80A4-9798183FC7ED}" type="presParOf" srcId="{1851D693-E467-4685-AE62-32D131BB3724}" destId="{BFB924E1-6DC0-4F74-A71B-5CEA43E116A2}"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42A0BD5-E720-4E38-AA24-3C9AD3F5FB04}"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s-MX"/>
        </a:p>
      </dgm:t>
    </dgm:pt>
    <dgm:pt modelId="{CEFBDD1D-B573-4836-AC24-779CBAA984CF}">
      <dgm:prSet phldrT="[Texto]" custT="1"/>
      <dgm:spPr>
        <a:solidFill>
          <a:srgbClr val="FF00FF"/>
        </a:solidFill>
      </dgm:spPr>
      <dgm:t>
        <a:bodyPr/>
        <a:lstStyle/>
        <a:p>
          <a:r>
            <a:rPr lang="es-MX" sz="2400" dirty="0" smtClean="0">
              <a:latin typeface="Aparajita" pitchFamily="34" charset="0"/>
              <a:cs typeface="Aparajita" pitchFamily="34" charset="0"/>
            </a:rPr>
            <a:t>Estado de nutrición óptimo y buen metabolismo</a:t>
          </a:r>
          <a:endParaRPr lang="es-MX" sz="2400" dirty="0">
            <a:latin typeface="Aparajita" pitchFamily="34" charset="0"/>
            <a:cs typeface="Aparajita" pitchFamily="34" charset="0"/>
          </a:endParaRPr>
        </a:p>
      </dgm:t>
    </dgm:pt>
    <dgm:pt modelId="{59A74410-75C3-412C-8F3A-410F11C1071A}" type="parTrans" cxnId="{44B15EB8-4F96-4148-ABB3-7D84D8E10000}">
      <dgm:prSet/>
      <dgm:spPr/>
      <dgm:t>
        <a:bodyPr/>
        <a:lstStyle/>
        <a:p>
          <a:endParaRPr lang="es-MX"/>
        </a:p>
      </dgm:t>
    </dgm:pt>
    <dgm:pt modelId="{D8B8CC0A-4B7A-456E-900C-3DD923C133B4}" type="sibTrans" cxnId="{44B15EB8-4F96-4148-ABB3-7D84D8E10000}">
      <dgm:prSet/>
      <dgm:spPr/>
      <dgm:t>
        <a:bodyPr/>
        <a:lstStyle/>
        <a:p>
          <a:endParaRPr lang="es-MX"/>
        </a:p>
      </dgm:t>
    </dgm:pt>
    <dgm:pt modelId="{DB5B1D07-533E-4EC3-8A23-462942486EF9}">
      <dgm:prSet phldrT="[Texto]" custT="1"/>
      <dgm:spPr>
        <a:solidFill>
          <a:srgbClr val="A060B4"/>
        </a:solidFill>
      </dgm:spPr>
      <dgm:t>
        <a:bodyPr/>
        <a:lstStyle/>
        <a:p>
          <a:r>
            <a:rPr lang="es-MX" sz="3200" dirty="0" smtClean="0">
              <a:latin typeface="Aparajita" pitchFamily="34" charset="0"/>
              <a:cs typeface="Aparajita" pitchFamily="34" charset="0"/>
            </a:rPr>
            <a:t>Dieta correcta y suplementación si es necesario</a:t>
          </a:r>
          <a:endParaRPr lang="es-MX" sz="3200" dirty="0">
            <a:latin typeface="Aparajita" pitchFamily="34" charset="0"/>
            <a:cs typeface="Aparajita" pitchFamily="34" charset="0"/>
          </a:endParaRPr>
        </a:p>
      </dgm:t>
    </dgm:pt>
    <dgm:pt modelId="{ACE54D24-3CAD-4C0A-A030-38C4ECA3AD4E}" type="parTrans" cxnId="{3ECDD006-82E0-46AC-821D-C43B6A140CD1}">
      <dgm:prSet/>
      <dgm:spPr/>
      <dgm:t>
        <a:bodyPr/>
        <a:lstStyle/>
        <a:p>
          <a:endParaRPr lang="es-MX"/>
        </a:p>
      </dgm:t>
    </dgm:pt>
    <dgm:pt modelId="{BD03421B-1D9A-4360-B19D-0983B9CF4064}" type="sibTrans" cxnId="{3ECDD006-82E0-46AC-821D-C43B6A140CD1}">
      <dgm:prSet/>
      <dgm:spPr/>
      <dgm:t>
        <a:bodyPr/>
        <a:lstStyle/>
        <a:p>
          <a:endParaRPr lang="es-MX"/>
        </a:p>
      </dgm:t>
    </dgm:pt>
    <dgm:pt modelId="{55D10D6B-5A0F-4774-AF0C-847017B6AE71}">
      <dgm:prSet phldrT="[Texto]" custT="1"/>
      <dgm:spPr>
        <a:solidFill>
          <a:schemeClr val="accent3">
            <a:lumMod val="75000"/>
          </a:schemeClr>
        </a:solidFill>
      </dgm:spPr>
      <dgm:t>
        <a:bodyPr/>
        <a:lstStyle/>
        <a:p>
          <a:r>
            <a:rPr lang="es-MX" sz="3200" dirty="0" smtClean="0">
              <a:latin typeface="Aparajita" pitchFamily="34" charset="0"/>
              <a:cs typeface="Aparajita" pitchFamily="34" charset="0"/>
            </a:rPr>
            <a:t>Ejercicio moderado</a:t>
          </a:r>
          <a:endParaRPr lang="es-MX" sz="3200" dirty="0">
            <a:latin typeface="Aparajita" pitchFamily="34" charset="0"/>
            <a:cs typeface="Aparajita" pitchFamily="34" charset="0"/>
          </a:endParaRPr>
        </a:p>
      </dgm:t>
    </dgm:pt>
    <dgm:pt modelId="{F4D47FF0-9A0A-40A2-909F-6DC6F12B834B}" type="parTrans" cxnId="{12F0BB04-51D9-4168-B070-1A7D75FA787C}">
      <dgm:prSet/>
      <dgm:spPr/>
      <dgm:t>
        <a:bodyPr/>
        <a:lstStyle/>
        <a:p>
          <a:endParaRPr lang="es-MX"/>
        </a:p>
      </dgm:t>
    </dgm:pt>
    <dgm:pt modelId="{A2B43422-8BBE-4E97-9934-014DD59BE9CE}" type="sibTrans" cxnId="{12F0BB04-51D9-4168-B070-1A7D75FA787C}">
      <dgm:prSet/>
      <dgm:spPr/>
      <dgm:t>
        <a:bodyPr/>
        <a:lstStyle/>
        <a:p>
          <a:endParaRPr lang="es-MX"/>
        </a:p>
      </dgm:t>
    </dgm:pt>
    <dgm:pt modelId="{89B14E2B-E013-4B0A-9AFF-345DE9CD6ACD}">
      <dgm:prSet phldrT="[Texto]" custT="1"/>
      <dgm:spPr>
        <a:solidFill>
          <a:srgbClr val="E54949"/>
        </a:solidFill>
      </dgm:spPr>
      <dgm:t>
        <a:bodyPr/>
        <a:lstStyle/>
        <a:p>
          <a:r>
            <a:rPr lang="es-MX" sz="3600" dirty="0" smtClean="0">
              <a:latin typeface="Aparajita" pitchFamily="34" charset="0"/>
              <a:cs typeface="Aparajita" pitchFamily="34" charset="0"/>
            </a:rPr>
            <a:t>Bajo nivel de estrés</a:t>
          </a:r>
          <a:endParaRPr lang="es-MX" sz="3600" dirty="0">
            <a:latin typeface="Aparajita" pitchFamily="34" charset="0"/>
            <a:cs typeface="Aparajita" pitchFamily="34" charset="0"/>
          </a:endParaRPr>
        </a:p>
      </dgm:t>
    </dgm:pt>
    <dgm:pt modelId="{119D9DDE-2EBC-44FB-8A78-376E289879B7}" type="parTrans" cxnId="{B0119A35-15C4-46E5-B5FF-09246DD252A2}">
      <dgm:prSet/>
      <dgm:spPr/>
      <dgm:t>
        <a:bodyPr/>
        <a:lstStyle/>
        <a:p>
          <a:endParaRPr lang="es-MX"/>
        </a:p>
      </dgm:t>
    </dgm:pt>
    <dgm:pt modelId="{6BC0E395-1BBD-408E-8031-9528C4D64FF6}" type="sibTrans" cxnId="{B0119A35-15C4-46E5-B5FF-09246DD252A2}">
      <dgm:prSet/>
      <dgm:spPr/>
      <dgm:t>
        <a:bodyPr/>
        <a:lstStyle/>
        <a:p>
          <a:endParaRPr lang="es-MX"/>
        </a:p>
      </dgm:t>
    </dgm:pt>
    <dgm:pt modelId="{4CFBBF45-AB36-490F-A212-CA9DF9A431B2}">
      <dgm:prSet phldrT="[Texto]" phldr="1"/>
      <dgm:spPr/>
      <dgm:t>
        <a:bodyPr/>
        <a:lstStyle/>
        <a:p>
          <a:endParaRPr lang="es-MX"/>
        </a:p>
      </dgm:t>
    </dgm:pt>
    <dgm:pt modelId="{B3F1A3AF-F550-4983-942F-DF81886C3813}" type="parTrans" cxnId="{17DD61AE-FA12-440D-A5C1-F9A0E7CA39BA}">
      <dgm:prSet/>
      <dgm:spPr/>
      <dgm:t>
        <a:bodyPr/>
        <a:lstStyle/>
        <a:p>
          <a:endParaRPr lang="es-MX"/>
        </a:p>
      </dgm:t>
    </dgm:pt>
    <dgm:pt modelId="{9E752CB7-A050-4AFA-9DE5-C66187CD19E3}" type="sibTrans" cxnId="{17DD61AE-FA12-440D-A5C1-F9A0E7CA39BA}">
      <dgm:prSet/>
      <dgm:spPr/>
      <dgm:t>
        <a:bodyPr/>
        <a:lstStyle/>
        <a:p>
          <a:endParaRPr lang="es-MX"/>
        </a:p>
      </dgm:t>
    </dgm:pt>
    <dgm:pt modelId="{763840AF-6CBF-4E6B-BF38-8B45FC8DBFC7}">
      <dgm:prSet custT="1"/>
      <dgm:spPr/>
      <dgm:t>
        <a:bodyPr/>
        <a:lstStyle/>
        <a:p>
          <a:r>
            <a:rPr lang="es-MX" sz="3200" dirty="0" smtClean="0">
              <a:latin typeface="Aparajita" pitchFamily="34" charset="0"/>
              <a:cs typeface="Aparajita" pitchFamily="34" charset="0"/>
            </a:rPr>
            <a:t>Bajo nivel de Reír una vez al día o a la semana </a:t>
          </a:r>
          <a:r>
            <a:rPr lang="es-MX" sz="3200" dirty="0" err="1" smtClean="0">
              <a:latin typeface="Aparajita" pitchFamily="34" charset="0"/>
              <a:cs typeface="Aparajita" pitchFamily="34" charset="0"/>
            </a:rPr>
            <a:t>muchoe</a:t>
          </a:r>
          <a:r>
            <a:rPr lang="es-MX" sz="3200" dirty="0" smtClean="0">
              <a:latin typeface="Aparajita" pitchFamily="34" charset="0"/>
              <a:cs typeface="Aparajita" pitchFamily="34" charset="0"/>
            </a:rPr>
            <a:t> estrés</a:t>
          </a:r>
          <a:endParaRPr lang="es-MX" sz="3200" dirty="0">
            <a:latin typeface="Aparajita" pitchFamily="34" charset="0"/>
            <a:cs typeface="Aparajita" pitchFamily="34" charset="0"/>
          </a:endParaRPr>
        </a:p>
      </dgm:t>
    </dgm:pt>
    <dgm:pt modelId="{2C714992-4359-4331-BC81-AC79ABB4B9D9}" type="parTrans" cxnId="{114F4DA7-8E88-4310-A2EB-71A1E2A5E5FE}">
      <dgm:prSet/>
      <dgm:spPr/>
      <dgm:t>
        <a:bodyPr/>
        <a:lstStyle/>
        <a:p>
          <a:endParaRPr lang="es-MX"/>
        </a:p>
      </dgm:t>
    </dgm:pt>
    <dgm:pt modelId="{3CBBD0DD-2F8C-4892-BB20-E6C5F21D8D99}" type="sibTrans" cxnId="{114F4DA7-8E88-4310-A2EB-71A1E2A5E5FE}">
      <dgm:prSet/>
      <dgm:spPr/>
      <dgm:t>
        <a:bodyPr/>
        <a:lstStyle/>
        <a:p>
          <a:endParaRPr lang="es-MX"/>
        </a:p>
      </dgm:t>
    </dgm:pt>
    <dgm:pt modelId="{BC5EB19B-E75C-4E75-A32B-8C0C75F3B7DD}" type="pres">
      <dgm:prSet presAssocID="{342A0BD5-E720-4E38-AA24-3C9AD3F5FB04}" presName="diagram" presStyleCnt="0">
        <dgm:presLayoutVars>
          <dgm:chMax val="1"/>
          <dgm:dir/>
          <dgm:animLvl val="ctr"/>
          <dgm:resizeHandles val="exact"/>
        </dgm:presLayoutVars>
      </dgm:prSet>
      <dgm:spPr/>
    </dgm:pt>
    <dgm:pt modelId="{40DC46A5-CEDC-4847-87DD-0086DF4110BB}" type="pres">
      <dgm:prSet presAssocID="{342A0BD5-E720-4E38-AA24-3C9AD3F5FB04}" presName="matrix" presStyleCnt="0"/>
      <dgm:spPr/>
    </dgm:pt>
    <dgm:pt modelId="{466FD80E-227F-4303-8199-A8C4276A0F89}" type="pres">
      <dgm:prSet presAssocID="{342A0BD5-E720-4E38-AA24-3C9AD3F5FB04}" presName="tile1" presStyleLbl="node1" presStyleIdx="0" presStyleCnt="4"/>
      <dgm:spPr/>
      <dgm:t>
        <a:bodyPr/>
        <a:lstStyle/>
        <a:p>
          <a:endParaRPr lang="es-MX"/>
        </a:p>
      </dgm:t>
    </dgm:pt>
    <dgm:pt modelId="{2B442B09-56BC-40CF-A310-2B177527B367}" type="pres">
      <dgm:prSet presAssocID="{342A0BD5-E720-4E38-AA24-3C9AD3F5FB04}" presName="tile1text" presStyleLbl="node1" presStyleIdx="0" presStyleCnt="4">
        <dgm:presLayoutVars>
          <dgm:chMax val="0"/>
          <dgm:chPref val="0"/>
          <dgm:bulletEnabled val="1"/>
        </dgm:presLayoutVars>
      </dgm:prSet>
      <dgm:spPr/>
      <dgm:t>
        <a:bodyPr/>
        <a:lstStyle/>
        <a:p>
          <a:endParaRPr lang="es-MX"/>
        </a:p>
      </dgm:t>
    </dgm:pt>
    <dgm:pt modelId="{7D9A8E18-CB87-43EE-BF15-686A2829D72E}" type="pres">
      <dgm:prSet presAssocID="{342A0BD5-E720-4E38-AA24-3C9AD3F5FB04}" presName="tile2" presStyleLbl="node1" presStyleIdx="1" presStyleCnt="4" custLinFactNeighborX="-107" custLinFactNeighborY="-2204"/>
      <dgm:spPr/>
      <dgm:t>
        <a:bodyPr/>
        <a:lstStyle/>
        <a:p>
          <a:endParaRPr lang="es-MX"/>
        </a:p>
      </dgm:t>
    </dgm:pt>
    <dgm:pt modelId="{FC6732BB-C5CE-4D7F-833A-BED8403B7901}" type="pres">
      <dgm:prSet presAssocID="{342A0BD5-E720-4E38-AA24-3C9AD3F5FB04}" presName="tile2text" presStyleLbl="node1" presStyleIdx="1" presStyleCnt="4">
        <dgm:presLayoutVars>
          <dgm:chMax val="0"/>
          <dgm:chPref val="0"/>
          <dgm:bulletEnabled val="1"/>
        </dgm:presLayoutVars>
      </dgm:prSet>
      <dgm:spPr/>
      <dgm:t>
        <a:bodyPr/>
        <a:lstStyle/>
        <a:p>
          <a:endParaRPr lang="es-MX"/>
        </a:p>
      </dgm:t>
    </dgm:pt>
    <dgm:pt modelId="{0BD3ECC5-3479-4AB9-A5D9-8FC6689520F5}" type="pres">
      <dgm:prSet presAssocID="{342A0BD5-E720-4E38-AA24-3C9AD3F5FB04}" presName="tile3" presStyleLbl="node1" presStyleIdx="2" presStyleCnt="4" custLinFactNeighborX="757" custLinFactNeighborY="-2054"/>
      <dgm:spPr/>
      <dgm:t>
        <a:bodyPr/>
        <a:lstStyle/>
        <a:p>
          <a:endParaRPr lang="es-MX"/>
        </a:p>
      </dgm:t>
    </dgm:pt>
    <dgm:pt modelId="{A37EBCFF-A1A7-4037-8F48-BA0FEA25EAEB}" type="pres">
      <dgm:prSet presAssocID="{342A0BD5-E720-4E38-AA24-3C9AD3F5FB04}" presName="tile3text" presStyleLbl="node1" presStyleIdx="2" presStyleCnt="4">
        <dgm:presLayoutVars>
          <dgm:chMax val="0"/>
          <dgm:chPref val="0"/>
          <dgm:bulletEnabled val="1"/>
        </dgm:presLayoutVars>
      </dgm:prSet>
      <dgm:spPr/>
      <dgm:t>
        <a:bodyPr/>
        <a:lstStyle/>
        <a:p>
          <a:endParaRPr lang="es-MX"/>
        </a:p>
      </dgm:t>
    </dgm:pt>
    <dgm:pt modelId="{FD48A6DE-4C71-4DEF-82F7-DDA9BF54822B}" type="pres">
      <dgm:prSet presAssocID="{342A0BD5-E720-4E38-AA24-3C9AD3F5FB04}" presName="tile4" presStyleLbl="node1" presStyleIdx="3" presStyleCnt="4"/>
      <dgm:spPr/>
      <dgm:t>
        <a:bodyPr/>
        <a:lstStyle/>
        <a:p>
          <a:endParaRPr lang="es-MX"/>
        </a:p>
      </dgm:t>
    </dgm:pt>
    <dgm:pt modelId="{28E9DB05-0322-487A-8930-305ABD6B5FA8}" type="pres">
      <dgm:prSet presAssocID="{342A0BD5-E720-4E38-AA24-3C9AD3F5FB04}" presName="tile4text" presStyleLbl="node1" presStyleIdx="3" presStyleCnt="4">
        <dgm:presLayoutVars>
          <dgm:chMax val="0"/>
          <dgm:chPref val="0"/>
          <dgm:bulletEnabled val="1"/>
        </dgm:presLayoutVars>
      </dgm:prSet>
      <dgm:spPr/>
      <dgm:t>
        <a:bodyPr/>
        <a:lstStyle/>
        <a:p>
          <a:endParaRPr lang="es-MX"/>
        </a:p>
      </dgm:t>
    </dgm:pt>
    <dgm:pt modelId="{364A8C34-C7AD-4089-B6EA-7591A47B089F}" type="pres">
      <dgm:prSet presAssocID="{342A0BD5-E720-4E38-AA24-3C9AD3F5FB04}" presName="centerTile" presStyleLbl="fgShp" presStyleIdx="0" presStyleCnt="1">
        <dgm:presLayoutVars>
          <dgm:chMax val="0"/>
          <dgm:chPref val="0"/>
        </dgm:presLayoutVars>
      </dgm:prSet>
      <dgm:spPr/>
      <dgm:t>
        <a:bodyPr/>
        <a:lstStyle/>
        <a:p>
          <a:endParaRPr lang="es-MX"/>
        </a:p>
      </dgm:t>
    </dgm:pt>
  </dgm:ptLst>
  <dgm:cxnLst>
    <dgm:cxn modelId="{3ECDD006-82E0-46AC-821D-C43B6A140CD1}" srcId="{CEFBDD1D-B573-4836-AC24-779CBAA984CF}" destId="{DB5B1D07-533E-4EC3-8A23-462942486EF9}" srcOrd="0" destOrd="0" parTransId="{ACE54D24-3CAD-4C0A-A030-38C4ECA3AD4E}" sibTransId="{BD03421B-1D9A-4360-B19D-0983B9CF4064}"/>
    <dgm:cxn modelId="{89DE2D7F-4D7D-47CB-9D5A-A34FD7ECB464}" type="presOf" srcId="{763840AF-6CBF-4E6B-BF38-8B45FC8DBFC7}" destId="{28E9DB05-0322-487A-8930-305ABD6B5FA8}" srcOrd="1" destOrd="0" presId="urn:microsoft.com/office/officeart/2005/8/layout/matrix1"/>
    <dgm:cxn modelId="{A2814FD3-2F8E-49E5-A606-FFF95B3C9655}" type="presOf" srcId="{CEFBDD1D-B573-4836-AC24-779CBAA984CF}" destId="{364A8C34-C7AD-4089-B6EA-7591A47B089F}" srcOrd="0" destOrd="0" presId="urn:microsoft.com/office/officeart/2005/8/layout/matrix1"/>
    <dgm:cxn modelId="{12F0BB04-51D9-4168-B070-1A7D75FA787C}" srcId="{CEFBDD1D-B573-4836-AC24-779CBAA984CF}" destId="{55D10D6B-5A0F-4774-AF0C-847017B6AE71}" srcOrd="1" destOrd="0" parTransId="{F4D47FF0-9A0A-40A2-909F-6DC6F12B834B}" sibTransId="{A2B43422-8BBE-4E97-9934-014DD59BE9CE}"/>
    <dgm:cxn modelId="{AF5CB378-1D6C-4702-9A2D-8957071CD019}" type="presOf" srcId="{89B14E2B-E013-4B0A-9AFF-345DE9CD6ACD}" destId="{A37EBCFF-A1A7-4037-8F48-BA0FEA25EAEB}" srcOrd="1" destOrd="0" presId="urn:microsoft.com/office/officeart/2005/8/layout/matrix1"/>
    <dgm:cxn modelId="{114F4DA7-8E88-4310-A2EB-71A1E2A5E5FE}" srcId="{CEFBDD1D-B573-4836-AC24-779CBAA984CF}" destId="{763840AF-6CBF-4E6B-BF38-8B45FC8DBFC7}" srcOrd="3" destOrd="0" parTransId="{2C714992-4359-4331-BC81-AC79ABB4B9D9}" sibTransId="{3CBBD0DD-2F8C-4892-BB20-E6C5F21D8D99}"/>
    <dgm:cxn modelId="{F9A8F03D-87D2-420D-888F-D1E05786682B}" type="presOf" srcId="{DB5B1D07-533E-4EC3-8A23-462942486EF9}" destId="{2B442B09-56BC-40CF-A310-2B177527B367}" srcOrd="1" destOrd="0" presId="urn:microsoft.com/office/officeart/2005/8/layout/matrix1"/>
    <dgm:cxn modelId="{9CBFCA61-A77C-4A44-8C5C-53F7A377F47F}" type="presOf" srcId="{DB5B1D07-533E-4EC3-8A23-462942486EF9}" destId="{466FD80E-227F-4303-8199-A8C4276A0F89}" srcOrd="0" destOrd="0" presId="urn:microsoft.com/office/officeart/2005/8/layout/matrix1"/>
    <dgm:cxn modelId="{E284BA03-C5DE-4032-8776-DA0D8B61BE43}" type="presOf" srcId="{342A0BD5-E720-4E38-AA24-3C9AD3F5FB04}" destId="{BC5EB19B-E75C-4E75-A32B-8C0C75F3B7DD}" srcOrd="0" destOrd="0" presId="urn:microsoft.com/office/officeart/2005/8/layout/matrix1"/>
    <dgm:cxn modelId="{98E33B44-A96A-4519-9BE4-F50048F45EDE}" type="presOf" srcId="{763840AF-6CBF-4E6B-BF38-8B45FC8DBFC7}" destId="{FD48A6DE-4C71-4DEF-82F7-DDA9BF54822B}" srcOrd="0" destOrd="0" presId="urn:microsoft.com/office/officeart/2005/8/layout/matrix1"/>
    <dgm:cxn modelId="{44B15EB8-4F96-4148-ABB3-7D84D8E10000}" srcId="{342A0BD5-E720-4E38-AA24-3C9AD3F5FB04}" destId="{CEFBDD1D-B573-4836-AC24-779CBAA984CF}" srcOrd="0" destOrd="0" parTransId="{59A74410-75C3-412C-8F3A-410F11C1071A}" sibTransId="{D8B8CC0A-4B7A-456E-900C-3DD923C133B4}"/>
    <dgm:cxn modelId="{7234DFEC-CE5B-4E93-A726-081E31EAD730}" type="presOf" srcId="{89B14E2B-E013-4B0A-9AFF-345DE9CD6ACD}" destId="{0BD3ECC5-3479-4AB9-A5D9-8FC6689520F5}" srcOrd="0" destOrd="0" presId="urn:microsoft.com/office/officeart/2005/8/layout/matrix1"/>
    <dgm:cxn modelId="{CA60F6A6-C7E1-44C2-89A8-63B44821FDA0}" type="presOf" srcId="{55D10D6B-5A0F-4774-AF0C-847017B6AE71}" destId="{7D9A8E18-CB87-43EE-BF15-686A2829D72E}" srcOrd="0" destOrd="0" presId="urn:microsoft.com/office/officeart/2005/8/layout/matrix1"/>
    <dgm:cxn modelId="{17DD61AE-FA12-440D-A5C1-F9A0E7CA39BA}" srcId="{CEFBDD1D-B573-4836-AC24-779CBAA984CF}" destId="{4CFBBF45-AB36-490F-A212-CA9DF9A431B2}" srcOrd="4" destOrd="0" parTransId="{B3F1A3AF-F550-4983-942F-DF81886C3813}" sibTransId="{9E752CB7-A050-4AFA-9DE5-C66187CD19E3}"/>
    <dgm:cxn modelId="{B0119A35-15C4-46E5-B5FF-09246DD252A2}" srcId="{CEFBDD1D-B573-4836-AC24-779CBAA984CF}" destId="{89B14E2B-E013-4B0A-9AFF-345DE9CD6ACD}" srcOrd="2" destOrd="0" parTransId="{119D9DDE-2EBC-44FB-8A78-376E289879B7}" sibTransId="{6BC0E395-1BBD-408E-8031-9528C4D64FF6}"/>
    <dgm:cxn modelId="{017B68C2-2F20-40A5-8643-69F0D1C4CD77}" type="presOf" srcId="{55D10D6B-5A0F-4774-AF0C-847017B6AE71}" destId="{FC6732BB-C5CE-4D7F-833A-BED8403B7901}" srcOrd="1" destOrd="0" presId="urn:microsoft.com/office/officeart/2005/8/layout/matrix1"/>
    <dgm:cxn modelId="{667699A6-269C-4419-BFD9-D4B713BE9AF3}" type="presParOf" srcId="{BC5EB19B-E75C-4E75-A32B-8C0C75F3B7DD}" destId="{40DC46A5-CEDC-4847-87DD-0086DF4110BB}" srcOrd="0" destOrd="0" presId="urn:microsoft.com/office/officeart/2005/8/layout/matrix1"/>
    <dgm:cxn modelId="{37054FD2-BE34-453E-88CF-09A7003DFAB4}" type="presParOf" srcId="{40DC46A5-CEDC-4847-87DD-0086DF4110BB}" destId="{466FD80E-227F-4303-8199-A8C4276A0F89}" srcOrd="0" destOrd="0" presId="urn:microsoft.com/office/officeart/2005/8/layout/matrix1"/>
    <dgm:cxn modelId="{1DA01485-1D92-4E3F-8794-D7584463037D}" type="presParOf" srcId="{40DC46A5-CEDC-4847-87DD-0086DF4110BB}" destId="{2B442B09-56BC-40CF-A310-2B177527B367}" srcOrd="1" destOrd="0" presId="urn:microsoft.com/office/officeart/2005/8/layout/matrix1"/>
    <dgm:cxn modelId="{596A7874-4333-41C7-8426-7302CF144EB6}" type="presParOf" srcId="{40DC46A5-CEDC-4847-87DD-0086DF4110BB}" destId="{7D9A8E18-CB87-43EE-BF15-686A2829D72E}" srcOrd="2" destOrd="0" presId="urn:microsoft.com/office/officeart/2005/8/layout/matrix1"/>
    <dgm:cxn modelId="{B8B61C79-8BA7-4837-B38B-7954914BFB0A}" type="presParOf" srcId="{40DC46A5-CEDC-4847-87DD-0086DF4110BB}" destId="{FC6732BB-C5CE-4D7F-833A-BED8403B7901}" srcOrd="3" destOrd="0" presId="urn:microsoft.com/office/officeart/2005/8/layout/matrix1"/>
    <dgm:cxn modelId="{5CE970F4-8313-4A1C-8054-E16B1810FCE2}" type="presParOf" srcId="{40DC46A5-CEDC-4847-87DD-0086DF4110BB}" destId="{0BD3ECC5-3479-4AB9-A5D9-8FC6689520F5}" srcOrd="4" destOrd="0" presId="urn:microsoft.com/office/officeart/2005/8/layout/matrix1"/>
    <dgm:cxn modelId="{2F5DC957-F5D3-4B40-B566-4BA5A3A7F065}" type="presParOf" srcId="{40DC46A5-CEDC-4847-87DD-0086DF4110BB}" destId="{A37EBCFF-A1A7-4037-8F48-BA0FEA25EAEB}" srcOrd="5" destOrd="0" presId="urn:microsoft.com/office/officeart/2005/8/layout/matrix1"/>
    <dgm:cxn modelId="{D79AF257-F381-4394-8600-46401C6E4A7A}" type="presParOf" srcId="{40DC46A5-CEDC-4847-87DD-0086DF4110BB}" destId="{FD48A6DE-4C71-4DEF-82F7-DDA9BF54822B}" srcOrd="6" destOrd="0" presId="urn:microsoft.com/office/officeart/2005/8/layout/matrix1"/>
    <dgm:cxn modelId="{601DD2D5-C313-4E43-BDC7-105931E0A93D}" type="presParOf" srcId="{40DC46A5-CEDC-4847-87DD-0086DF4110BB}" destId="{28E9DB05-0322-487A-8930-305ABD6B5FA8}" srcOrd="7" destOrd="0" presId="urn:microsoft.com/office/officeart/2005/8/layout/matrix1"/>
    <dgm:cxn modelId="{E09732B2-81DE-4E07-902F-FE7F05A15401}" type="presParOf" srcId="{BC5EB19B-E75C-4E75-A32B-8C0C75F3B7DD}" destId="{364A8C34-C7AD-4089-B6EA-7591A47B089F}"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11699A-9026-44C6-AC44-52D33B152729}" type="doc">
      <dgm:prSet loTypeId="urn:microsoft.com/office/officeart/2011/layout/ThemePictureAccent" loCatId="picture" qsTypeId="urn:microsoft.com/office/officeart/2005/8/quickstyle/simple1" qsCatId="simple" csTypeId="urn:microsoft.com/office/officeart/2005/8/colors/accent1_2" csCatId="accent1" phldr="1"/>
      <dgm:spPr/>
      <dgm:t>
        <a:bodyPr/>
        <a:lstStyle/>
        <a:p>
          <a:endParaRPr lang="es-MX"/>
        </a:p>
      </dgm:t>
    </dgm:pt>
    <dgm:pt modelId="{2F6FD7E7-8B95-4391-89D5-1048ED9F121D}">
      <dgm:prSet phldrT="[Texto]" phldr="1"/>
      <dgm:spPr>
        <a:ln>
          <a:solidFill>
            <a:schemeClr val="bg1"/>
          </a:solidFill>
        </a:ln>
      </dgm:spPr>
      <dgm:t>
        <a:bodyPr/>
        <a:lstStyle/>
        <a:p>
          <a:endParaRPr lang="es-MX"/>
        </a:p>
      </dgm:t>
    </dgm:pt>
    <dgm:pt modelId="{114CC19D-B357-41EB-B12D-C411067FD4D7}" type="parTrans" cxnId="{531CEFD1-9039-48BE-BB91-7E1CE3EF4E6B}">
      <dgm:prSet/>
      <dgm:spPr/>
      <dgm:t>
        <a:bodyPr/>
        <a:lstStyle/>
        <a:p>
          <a:endParaRPr lang="es-MX"/>
        </a:p>
      </dgm:t>
    </dgm:pt>
    <dgm:pt modelId="{A1E05AA0-E9F1-4136-B028-2AB413A2DF41}" type="sibTrans" cxnId="{531CEFD1-9039-48BE-BB91-7E1CE3EF4E6B}">
      <dgm:prSet/>
      <dgm:spPr/>
      <dgm:t>
        <a:bodyPr/>
        <a:lstStyle/>
        <a:p>
          <a:endParaRPr lang="es-MX"/>
        </a:p>
      </dgm:t>
    </dgm:pt>
    <dgm:pt modelId="{D5F86F1D-E72F-4C9D-A30A-ECE2A969F2D4}">
      <dgm:prSet phldrT="[Texto]" phldr="1"/>
      <dgm:spPr/>
      <dgm:t>
        <a:bodyPr/>
        <a:lstStyle/>
        <a:p>
          <a:endParaRPr lang="es-MX"/>
        </a:p>
      </dgm:t>
    </dgm:pt>
    <dgm:pt modelId="{778FBE5B-2012-49E2-AEC5-BD995DACDC3D}" type="parTrans" cxnId="{00D0D0F7-5915-4AED-9B2C-9EE848DD4F42}">
      <dgm:prSet/>
      <dgm:spPr/>
      <dgm:t>
        <a:bodyPr/>
        <a:lstStyle/>
        <a:p>
          <a:endParaRPr lang="es-MX"/>
        </a:p>
      </dgm:t>
    </dgm:pt>
    <dgm:pt modelId="{56B2BA5E-8EA3-4F28-8A29-4F7BD1A64B06}" type="sibTrans" cxnId="{00D0D0F7-5915-4AED-9B2C-9EE848DD4F42}">
      <dgm:prSet/>
      <dgm:spPr/>
      <dgm:t>
        <a:bodyPr/>
        <a:lstStyle/>
        <a:p>
          <a:endParaRPr lang="es-MX"/>
        </a:p>
      </dgm:t>
    </dgm:pt>
    <dgm:pt modelId="{BE2CD738-62E2-4EE4-AB8E-9ACF9D2E0C78}">
      <dgm:prSet phldrT="[Texto]" phldr="1"/>
      <dgm:spPr/>
      <dgm:t>
        <a:bodyPr/>
        <a:lstStyle/>
        <a:p>
          <a:endParaRPr lang="es-MX" dirty="0"/>
        </a:p>
      </dgm:t>
    </dgm:pt>
    <dgm:pt modelId="{AC36F439-3CE4-4923-806D-F218F9A0BECA}" type="parTrans" cxnId="{D906245A-27B2-4587-9DD7-9FB5FD764EED}">
      <dgm:prSet/>
      <dgm:spPr/>
      <dgm:t>
        <a:bodyPr/>
        <a:lstStyle/>
        <a:p>
          <a:endParaRPr lang="es-MX"/>
        </a:p>
      </dgm:t>
    </dgm:pt>
    <dgm:pt modelId="{45D0BD74-2F52-4F7C-BCBB-989E8EF3DA59}" type="sibTrans" cxnId="{D906245A-27B2-4587-9DD7-9FB5FD764EED}">
      <dgm:prSet/>
      <dgm:spPr/>
      <dgm:t>
        <a:bodyPr/>
        <a:lstStyle/>
        <a:p>
          <a:endParaRPr lang="es-MX"/>
        </a:p>
      </dgm:t>
    </dgm:pt>
    <dgm:pt modelId="{7EA1712C-D4D4-4D09-B192-67F88981EE0E}">
      <dgm:prSet phldrT="[Texto]" phldr="1"/>
      <dgm:spPr>
        <a:ln>
          <a:solidFill>
            <a:schemeClr val="bg1"/>
          </a:solidFill>
        </a:ln>
      </dgm:spPr>
      <dgm:t>
        <a:bodyPr/>
        <a:lstStyle/>
        <a:p>
          <a:endParaRPr lang="es-MX" dirty="0"/>
        </a:p>
      </dgm:t>
    </dgm:pt>
    <dgm:pt modelId="{C37B3C58-1335-4E18-B5AC-A128463969D7}" type="parTrans" cxnId="{240631E0-8237-45D8-9E65-1D452F1429A6}">
      <dgm:prSet/>
      <dgm:spPr/>
      <dgm:t>
        <a:bodyPr/>
        <a:lstStyle/>
        <a:p>
          <a:endParaRPr lang="es-MX"/>
        </a:p>
      </dgm:t>
    </dgm:pt>
    <dgm:pt modelId="{FD45F8F1-EFEC-4684-B413-120F6E3CB8D1}" type="sibTrans" cxnId="{240631E0-8237-45D8-9E65-1D452F1429A6}">
      <dgm:prSet/>
      <dgm:spPr/>
      <dgm:t>
        <a:bodyPr/>
        <a:lstStyle/>
        <a:p>
          <a:endParaRPr lang="es-MX"/>
        </a:p>
      </dgm:t>
    </dgm:pt>
    <dgm:pt modelId="{5F8B1A47-31E6-4226-9D3E-DE74E208E7CE}">
      <dgm:prSet phldrT="[Texto]" phldr="1"/>
      <dgm:spPr/>
      <dgm:t>
        <a:bodyPr/>
        <a:lstStyle/>
        <a:p>
          <a:endParaRPr lang="es-MX" dirty="0"/>
        </a:p>
      </dgm:t>
    </dgm:pt>
    <dgm:pt modelId="{1FD81BEE-52AF-4B9D-B18F-79967519D02F}" type="sibTrans" cxnId="{9581462A-3A58-496F-869C-49356361F4D7}">
      <dgm:prSet/>
      <dgm:spPr/>
      <dgm:t>
        <a:bodyPr/>
        <a:lstStyle/>
        <a:p>
          <a:endParaRPr lang="es-MX"/>
        </a:p>
      </dgm:t>
    </dgm:pt>
    <dgm:pt modelId="{67C36E63-3A23-4B02-BC0E-35A964A7398A}" type="parTrans" cxnId="{9581462A-3A58-496F-869C-49356361F4D7}">
      <dgm:prSet/>
      <dgm:spPr/>
      <dgm:t>
        <a:bodyPr/>
        <a:lstStyle/>
        <a:p>
          <a:endParaRPr lang="es-MX"/>
        </a:p>
      </dgm:t>
    </dgm:pt>
    <dgm:pt modelId="{7BA4B6D0-3ACE-4A4C-BD18-2C28DF0C0BAD}">
      <dgm:prSet phldrT="[Texto]" phldr="1"/>
      <dgm:spPr/>
      <dgm:t>
        <a:bodyPr/>
        <a:lstStyle/>
        <a:p>
          <a:endParaRPr lang="es-MX" dirty="0"/>
        </a:p>
      </dgm:t>
    </dgm:pt>
    <dgm:pt modelId="{5704C748-F15A-43E4-A7F4-4B88420A1468}" type="sibTrans" cxnId="{902AF4A5-BA5D-47F0-BFC2-A1660C566B13}">
      <dgm:prSet/>
      <dgm:spPr/>
      <dgm:t>
        <a:bodyPr/>
        <a:lstStyle/>
        <a:p>
          <a:endParaRPr lang="es-MX"/>
        </a:p>
      </dgm:t>
    </dgm:pt>
    <dgm:pt modelId="{E016101E-F6BC-4B16-84C9-615B9A6E24C7}" type="parTrans" cxnId="{902AF4A5-BA5D-47F0-BFC2-A1660C566B13}">
      <dgm:prSet/>
      <dgm:spPr/>
      <dgm:t>
        <a:bodyPr/>
        <a:lstStyle/>
        <a:p>
          <a:endParaRPr lang="es-MX"/>
        </a:p>
      </dgm:t>
    </dgm:pt>
    <dgm:pt modelId="{94F387CA-7B20-46B3-959C-72A2317C4863}" type="pres">
      <dgm:prSet presAssocID="{BB11699A-9026-44C6-AC44-52D33B152729}" presName="Name0" presStyleCnt="0">
        <dgm:presLayoutVars>
          <dgm:chMax val="6"/>
          <dgm:chPref val="6"/>
          <dgm:dir/>
        </dgm:presLayoutVars>
      </dgm:prSet>
      <dgm:spPr/>
    </dgm:pt>
    <dgm:pt modelId="{73D595BA-1C75-4B3F-A016-CCDF4E2C0C67}" type="pres">
      <dgm:prSet presAssocID="{2F6FD7E7-8B95-4391-89D5-1048ED9F121D}" presName="Image1" presStyleCnt="0"/>
      <dgm:spPr/>
    </dgm:pt>
    <dgm:pt modelId="{0952B17D-F8C4-4DA3-8E47-9182E9AD1460}" type="pres">
      <dgm:prSet presAssocID="{2F6FD7E7-8B95-4391-89D5-1048ED9F121D}" presName="Image" presStyleLbl="alignImgPlace1" presStyleIdx="0" presStyleCnt="6" custScaleX="93951" custScaleY="113882" custLinFactNeighborX="1538" custLinFactNeighborY="-21063"/>
      <dgm:spPr>
        <a:blipFill rotWithShape="1">
          <a:blip xmlns:r="http://schemas.openxmlformats.org/officeDocument/2006/relationships" r:embed="rId1"/>
          <a:stretch>
            <a:fillRect/>
          </a:stretch>
        </a:blipFill>
      </dgm:spPr>
    </dgm:pt>
    <dgm:pt modelId="{6975F804-C4A6-4061-8BA4-64FACC9B3B3C}" type="pres">
      <dgm:prSet presAssocID="{2F6FD7E7-8B95-4391-89D5-1048ED9F121D}" presName="Accent1" presStyleCnt="0"/>
      <dgm:spPr/>
    </dgm:pt>
    <dgm:pt modelId="{EEF22772-0153-4698-9298-95C2CA4FA768}" type="pres">
      <dgm:prSet presAssocID="{2F6FD7E7-8B95-4391-89D5-1048ED9F121D}" presName="Accent" presStyleLbl="parChTrans1D1" presStyleIdx="0" presStyleCnt="6" custFlipHor="1" custScaleX="12692" custScaleY="4315" custLinFactY="70626" custLinFactNeighborX="-88424" custLinFactNeighborY="100000"/>
      <dgm:spPr>
        <a:ln>
          <a:solidFill>
            <a:schemeClr val="bg1"/>
          </a:solidFill>
        </a:ln>
      </dgm:spPr>
    </dgm:pt>
    <dgm:pt modelId="{7C7D6B62-E0E1-40ED-A075-D3F9719F9CAC}" type="pres">
      <dgm:prSet presAssocID="{2F6FD7E7-8B95-4391-89D5-1048ED9F121D}" presName="Text1" presStyleLbl="alignImgPlace1" presStyleIdx="0" presStyleCnt="6" custLinFactY="100000" custLinFactNeighborX="7069" custLinFactNeighborY="170163">
        <dgm:presLayoutVars>
          <dgm:chMax val="0"/>
          <dgm:chPref val="0"/>
          <dgm:bulletEnabled val="1"/>
        </dgm:presLayoutVars>
      </dgm:prSet>
      <dgm:spPr/>
    </dgm:pt>
    <dgm:pt modelId="{64646B16-85F7-4181-AD93-04A2451F3AF7}" type="pres">
      <dgm:prSet presAssocID="{D5F86F1D-E72F-4C9D-A30A-ECE2A969F2D4}" presName="Image2" presStyleCnt="0"/>
      <dgm:spPr/>
    </dgm:pt>
    <dgm:pt modelId="{7D72FFEA-BBD5-4C0F-9781-6728C343ADCC}" type="pres">
      <dgm:prSet presAssocID="{D5F86F1D-E72F-4C9D-A30A-ECE2A969F2D4}" presName="Image" presStyleLbl="alignImgPlace1" presStyleIdx="1" presStyleCnt="6" custScaleX="129932" custLinFactX="27320" custLinFactNeighborX="100000" custLinFactNeighborY="9539"/>
      <dgm:spPr>
        <a:blipFill rotWithShape="1">
          <a:blip xmlns:r="http://schemas.openxmlformats.org/officeDocument/2006/relationships" r:embed="rId2"/>
          <a:stretch>
            <a:fillRect/>
          </a:stretch>
        </a:blipFill>
      </dgm:spPr>
    </dgm:pt>
    <dgm:pt modelId="{17BC129C-3AEA-4C1C-B85D-9604064EB36D}" type="pres">
      <dgm:prSet presAssocID="{D5F86F1D-E72F-4C9D-A30A-ECE2A969F2D4}" presName="Accent2" presStyleCnt="0"/>
      <dgm:spPr/>
    </dgm:pt>
    <dgm:pt modelId="{63C94DFD-C76B-4996-80C0-D526A3E5EDA1}" type="pres">
      <dgm:prSet presAssocID="{D5F86F1D-E72F-4C9D-A30A-ECE2A969F2D4}" presName="Accent" presStyleLbl="parChTrans1D1" presStyleIdx="1" presStyleCnt="6" custLinFactX="131905" custLinFactY="119253" custLinFactNeighborX="200000" custLinFactNeighborY="200000"/>
      <dgm:spPr>
        <a:ln>
          <a:solidFill>
            <a:schemeClr val="bg1"/>
          </a:solidFill>
        </a:ln>
      </dgm:spPr>
    </dgm:pt>
    <dgm:pt modelId="{03D47D08-8DFF-44B1-93CC-68B68455AB6F}" type="pres">
      <dgm:prSet presAssocID="{D5F86F1D-E72F-4C9D-A30A-ECE2A969F2D4}" presName="Text2" presStyleLbl="alignImgPlace1" presStyleIdx="1" presStyleCnt="6">
        <dgm:presLayoutVars>
          <dgm:chMax val="0"/>
          <dgm:chPref val="0"/>
          <dgm:bulletEnabled val="1"/>
        </dgm:presLayoutVars>
      </dgm:prSet>
      <dgm:spPr/>
    </dgm:pt>
    <dgm:pt modelId="{E4AB9695-B0A2-4C04-99AE-BA0061AD6ADF}" type="pres">
      <dgm:prSet presAssocID="{5F8B1A47-31E6-4226-9D3E-DE74E208E7CE}" presName="Image3" presStyleCnt="0"/>
      <dgm:spPr/>
    </dgm:pt>
    <dgm:pt modelId="{66CFF908-5E2A-4F0F-A72A-70BCFDF913B3}" type="pres">
      <dgm:prSet presAssocID="{5F8B1A47-31E6-4226-9D3E-DE74E208E7CE}" presName="Image" presStyleLbl="alignImgPlace1" presStyleIdx="2" presStyleCnt="6" custScaleX="138785" custScaleY="238278" custLinFactNeighborX="27886" custLinFactNeighborY="-3396"/>
      <dgm:spPr>
        <a:blipFill rotWithShape="1">
          <a:blip xmlns:r="http://schemas.openxmlformats.org/officeDocument/2006/relationships" r:embed="rId3"/>
          <a:stretch>
            <a:fillRect/>
          </a:stretch>
        </a:blipFill>
      </dgm:spPr>
    </dgm:pt>
    <dgm:pt modelId="{4E8CAE94-C3CD-4893-B094-AFB7449868AB}" type="pres">
      <dgm:prSet presAssocID="{5F8B1A47-31E6-4226-9D3E-DE74E208E7CE}" presName="Accent3" presStyleCnt="0"/>
      <dgm:spPr/>
    </dgm:pt>
    <dgm:pt modelId="{220FEA36-4CF2-49C9-9248-2C40823938F1}" type="pres">
      <dgm:prSet presAssocID="{5F8B1A47-31E6-4226-9D3E-DE74E208E7CE}" presName="Accent" presStyleLbl="parChTrans1D1" presStyleIdx="2" presStyleCnt="6" custFlipVert="1" custFlipHor="1" custScaleX="65483" custScaleY="24737" custLinFactX="15598" custLinFactY="100000" custLinFactNeighborX="100000" custLinFactNeighborY="106889"/>
      <dgm:spPr>
        <a:ln>
          <a:solidFill>
            <a:schemeClr val="bg1"/>
          </a:solidFill>
        </a:ln>
      </dgm:spPr>
    </dgm:pt>
    <dgm:pt modelId="{EDFFF568-A8BE-456D-8E8A-C327E30E5288}" type="pres">
      <dgm:prSet presAssocID="{5F8B1A47-31E6-4226-9D3E-DE74E208E7CE}" presName="Text3" presStyleLbl="alignImgPlace1" presStyleIdx="2" presStyleCnt="6" custScaleX="30500" custScaleY="22677" custLinFactY="205231" custLinFactNeighborX="0" custLinFactNeighborY="300000">
        <dgm:presLayoutVars>
          <dgm:chMax val="0"/>
          <dgm:chPref val="0"/>
          <dgm:bulletEnabled val="1"/>
        </dgm:presLayoutVars>
      </dgm:prSet>
      <dgm:spPr/>
      <dgm:t>
        <a:bodyPr/>
        <a:lstStyle/>
        <a:p>
          <a:endParaRPr lang="es-MX"/>
        </a:p>
      </dgm:t>
    </dgm:pt>
    <dgm:pt modelId="{3D1C7CBB-343E-4E56-B090-8853C655A30B}" type="pres">
      <dgm:prSet presAssocID="{BE2CD738-62E2-4EE4-AB8E-9ACF9D2E0C78}" presName="Image4" presStyleCnt="0"/>
      <dgm:spPr/>
    </dgm:pt>
    <dgm:pt modelId="{481E0A18-08D4-4D79-8FD3-E2D016691737}" type="pres">
      <dgm:prSet presAssocID="{BE2CD738-62E2-4EE4-AB8E-9ACF9D2E0C78}" presName="Image" presStyleLbl="alignImgPlace1" presStyleIdx="3" presStyleCnt="6" custFlipVert="0" custScaleX="27634" custScaleY="49260" custLinFactY="-100000" custLinFactNeighborX="-29193" custLinFactNeighborY="-189523"/>
      <dgm:spPr/>
    </dgm:pt>
    <dgm:pt modelId="{A206F38B-F2D9-4100-A789-928187483407}" type="pres">
      <dgm:prSet presAssocID="{BE2CD738-62E2-4EE4-AB8E-9ACF9D2E0C78}" presName="Accent4" presStyleCnt="0"/>
      <dgm:spPr/>
    </dgm:pt>
    <dgm:pt modelId="{122770DB-6331-4338-8CBB-CB3A774E2033}" type="pres">
      <dgm:prSet presAssocID="{BE2CD738-62E2-4EE4-AB8E-9ACF9D2E0C78}" presName="Accent" presStyleLbl="parChTrans1D1" presStyleIdx="3" presStyleCnt="6" custLinFactX="-153786" custLinFactY="82761" custLinFactNeighborX="-200000" custLinFactNeighborY="100000"/>
      <dgm:spPr>
        <a:ln>
          <a:solidFill>
            <a:schemeClr val="bg1"/>
          </a:solidFill>
        </a:ln>
      </dgm:spPr>
    </dgm:pt>
    <dgm:pt modelId="{DFAF1684-36CE-4E7E-9498-6CE1E015B898}" type="pres">
      <dgm:prSet presAssocID="{BE2CD738-62E2-4EE4-AB8E-9ACF9D2E0C78}" presName="Text4" presStyleLbl="alignImgPlace1" presStyleIdx="3" presStyleCnt="6" custScaleY="137236" custLinFactY="-278256" custLinFactNeighborX="-74656" custLinFactNeighborY="-300000">
        <dgm:presLayoutVars>
          <dgm:chMax val="0"/>
          <dgm:chPref val="0"/>
          <dgm:bulletEnabled val="1"/>
        </dgm:presLayoutVars>
      </dgm:prSet>
      <dgm:spPr/>
    </dgm:pt>
    <dgm:pt modelId="{566526B7-3F4B-444A-9CE1-FEB005B99905}" type="pres">
      <dgm:prSet presAssocID="{7EA1712C-D4D4-4D09-B192-67F88981EE0E}" presName="Image5" presStyleCnt="0"/>
      <dgm:spPr/>
    </dgm:pt>
    <dgm:pt modelId="{6B814C37-017E-4871-8D9B-95AEFF2A0BD0}" type="pres">
      <dgm:prSet presAssocID="{7EA1712C-D4D4-4D09-B192-67F88981EE0E}" presName="Image" presStyleLbl="alignImgPlace1" presStyleIdx="4" presStyleCnt="6" custScaleX="157529" custScaleY="116037" custLinFactX="-110429" custLinFactNeighborX="-200000" custLinFactNeighborY="-21451"/>
      <dgm:spPr>
        <a:blipFill rotWithShape="1">
          <a:blip xmlns:r="http://schemas.openxmlformats.org/officeDocument/2006/relationships" r:embed="rId4"/>
          <a:stretch>
            <a:fillRect/>
          </a:stretch>
        </a:blipFill>
      </dgm:spPr>
    </dgm:pt>
    <dgm:pt modelId="{A4896B90-5CDB-4E1C-87EE-99B3D2A56385}" type="pres">
      <dgm:prSet presAssocID="{7EA1712C-D4D4-4D09-B192-67F88981EE0E}" presName="Accent5" presStyleCnt="0"/>
      <dgm:spPr/>
    </dgm:pt>
    <dgm:pt modelId="{C25B41CC-40EC-4470-B7AF-CC71D49CE20E}" type="pres">
      <dgm:prSet presAssocID="{7EA1712C-D4D4-4D09-B192-67F88981EE0E}" presName="Accent" presStyleLbl="parChTrans1D1" presStyleIdx="4" presStyleCnt="6" custScaleX="136090" custScaleY="42897" custLinFactX="87705" custLinFactNeighborX="100000" custLinFactNeighborY="51828"/>
      <dgm:spPr>
        <a:ln>
          <a:solidFill>
            <a:schemeClr val="bg1"/>
          </a:solidFill>
        </a:ln>
      </dgm:spPr>
    </dgm:pt>
    <dgm:pt modelId="{296124A3-CBA3-48B2-BBA7-03F590D42462}" type="pres">
      <dgm:prSet presAssocID="{7EA1712C-D4D4-4D09-B192-67F88981EE0E}" presName="Text5" presStyleLbl="alignImgPlace1" presStyleIdx="4" presStyleCnt="6" custLinFactX="86910" custLinFactY="-2797" custLinFactNeighborX="100000" custLinFactNeighborY="-100000">
        <dgm:presLayoutVars>
          <dgm:chMax val="0"/>
          <dgm:chPref val="0"/>
          <dgm:bulletEnabled val="1"/>
        </dgm:presLayoutVars>
      </dgm:prSet>
      <dgm:spPr/>
    </dgm:pt>
    <dgm:pt modelId="{DD24280D-EBF3-4171-819E-65D15E9B85FD}" type="pres">
      <dgm:prSet presAssocID="{7BA4B6D0-3ACE-4A4C-BD18-2C28DF0C0BAD}" presName="Image6" presStyleCnt="0"/>
      <dgm:spPr/>
    </dgm:pt>
    <dgm:pt modelId="{3A591541-7545-4441-941A-8D5F7BA2AF1B}" type="pres">
      <dgm:prSet presAssocID="{7BA4B6D0-3ACE-4A4C-BD18-2C28DF0C0BAD}" presName="Image" presStyleLbl="alignImgPlace1" presStyleIdx="5" presStyleCnt="6" custAng="1368391" custScaleY="295628" custLinFactX="-10420" custLinFactY="-144045" custLinFactNeighborX="-100000" custLinFactNeighborY="-200000"/>
      <dgm:spPr>
        <a:blipFill rotWithShape="1">
          <a:blip xmlns:r="http://schemas.openxmlformats.org/officeDocument/2006/relationships" r:embed="rId5"/>
          <a:stretch>
            <a:fillRect/>
          </a:stretch>
        </a:blipFill>
      </dgm:spPr>
    </dgm:pt>
    <dgm:pt modelId="{E2E904E2-A074-47C4-B429-D1DC12369E14}" type="pres">
      <dgm:prSet presAssocID="{7BA4B6D0-3ACE-4A4C-BD18-2C28DF0C0BAD}" presName="Accent6" presStyleCnt="0"/>
      <dgm:spPr/>
    </dgm:pt>
    <dgm:pt modelId="{C0F61ADE-9DAD-4D31-B332-2867EAF2FECA}" type="pres">
      <dgm:prSet presAssocID="{7BA4B6D0-3ACE-4A4C-BD18-2C28DF0C0BAD}" presName="Accent" presStyleLbl="parChTrans1D1" presStyleIdx="5" presStyleCnt="6" custFlipVert="1" custFlipHor="1" custScaleX="26212" custScaleY="26857" custLinFactX="12332" custLinFactNeighborX="100000" custLinFactNeighborY="63150"/>
      <dgm:spPr>
        <a:ln>
          <a:solidFill>
            <a:schemeClr val="bg1"/>
          </a:solidFill>
        </a:ln>
      </dgm:spPr>
    </dgm:pt>
    <dgm:pt modelId="{9365E013-3D21-42BD-AC7B-B7318B7A1289}" type="pres">
      <dgm:prSet presAssocID="{7BA4B6D0-3ACE-4A4C-BD18-2C28DF0C0BAD}" presName="Text6" presStyleLbl="alignImgPlace1" presStyleIdx="5" presStyleCnt="6" custFlipVert="1" custScaleX="101676" custScaleY="189939" custLinFactX="178638" custLinFactNeighborX="200000" custLinFactNeighborY="72403">
        <dgm:presLayoutVars>
          <dgm:chMax val="0"/>
          <dgm:chPref val="0"/>
          <dgm:bulletEnabled val="1"/>
        </dgm:presLayoutVars>
      </dgm:prSet>
      <dgm:spPr/>
      <dgm:t>
        <a:bodyPr/>
        <a:lstStyle/>
        <a:p>
          <a:endParaRPr lang="es-MX"/>
        </a:p>
      </dgm:t>
    </dgm:pt>
  </dgm:ptLst>
  <dgm:cxnLst>
    <dgm:cxn modelId="{182355B7-D325-440B-A8BD-CF55DE0554C0}" type="presOf" srcId="{D5F86F1D-E72F-4C9D-A30A-ECE2A969F2D4}" destId="{03D47D08-8DFF-44B1-93CC-68B68455AB6F}" srcOrd="0" destOrd="0" presId="urn:microsoft.com/office/officeart/2011/layout/ThemePictureAccent"/>
    <dgm:cxn modelId="{9581462A-3A58-496F-869C-49356361F4D7}" srcId="{BB11699A-9026-44C6-AC44-52D33B152729}" destId="{5F8B1A47-31E6-4226-9D3E-DE74E208E7CE}" srcOrd="2" destOrd="0" parTransId="{67C36E63-3A23-4B02-BC0E-35A964A7398A}" sibTransId="{1FD81BEE-52AF-4B9D-B18F-79967519D02F}"/>
    <dgm:cxn modelId="{0CBC7529-AEE6-4F89-A9BB-F7367127E363}" type="presOf" srcId="{7BA4B6D0-3ACE-4A4C-BD18-2C28DF0C0BAD}" destId="{9365E013-3D21-42BD-AC7B-B7318B7A1289}" srcOrd="0" destOrd="0" presId="urn:microsoft.com/office/officeart/2011/layout/ThemePictureAccent"/>
    <dgm:cxn modelId="{5AED180A-B7C0-4D64-B7AA-1A04A13A5394}" type="presOf" srcId="{7EA1712C-D4D4-4D09-B192-67F88981EE0E}" destId="{296124A3-CBA3-48B2-BBA7-03F590D42462}" srcOrd="0" destOrd="0" presId="urn:microsoft.com/office/officeart/2011/layout/ThemePictureAccent"/>
    <dgm:cxn modelId="{00D0D0F7-5915-4AED-9B2C-9EE848DD4F42}" srcId="{BB11699A-9026-44C6-AC44-52D33B152729}" destId="{D5F86F1D-E72F-4C9D-A30A-ECE2A969F2D4}" srcOrd="1" destOrd="0" parTransId="{778FBE5B-2012-49E2-AEC5-BD995DACDC3D}" sibTransId="{56B2BA5E-8EA3-4F28-8A29-4F7BD1A64B06}"/>
    <dgm:cxn modelId="{D50B015C-82E4-4A9A-8E88-BC9D95800159}" type="presOf" srcId="{BB11699A-9026-44C6-AC44-52D33B152729}" destId="{94F387CA-7B20-46B3-959C-72A2317C4863}" srcOrd="0" destOrd="0" presId="urn:microsoft.com/office/officeart/2011/layout/ThemePictureAccent"/>
    <dgm:cxn modelId="{363E3E4D-9251-43AB-88A6-69AE7CFEFF5E}" type="presOf" srcId="{5F8B1A47-31E6-4226-9D3E-DE74E208E7CE}" destId="{EDFFF568-A8BE-456D-8E8A-C327E30E5288}" srcOrd="0" destOrd="0" presId="urn:microsoft.com/office/officeart/2011/layout/ThemePictureAccent"/>
    <dgm:cxn modelId="{F0400B93-E094-4C0F-A868-76C00AA880BA}" type="presOf" srcId="{2F6FD7E7-8B95-4391-89D5-1048ED9F121D}" destId="{7C7D6B62-E0E1-40ED-A075-D3F9719F9CAC}" srcOrd="0" destOrd="0" presId="urn:microsoft.com/office/officeart/2011/layout/ThemePictureAccent"/>
    <dgm:cxn modelId="{240631E0-8237-45D8-9E65-1D452F1429A6}" srcId="{BB11699A-9026-44C6-AC44-52D33B152729}" destId="{7EA1712C-D4D4-4D09-B192-67F88981EE0E}" srcOrd="4" destOrd="0" parTransId="{C37B3C58-1335-4E18-B5AC-A128463969D7}" sibTransId="{FD45F8F1-EFEC-4684-B413-120F6E3CB8D1}"/>
    <dgm:cxn modelId="{902AF4A5-BA5D-47F0-BFC2-A1660C566B13}" srcId="{BB11699A-9026-44C6-AC44-52D33B152729}" destId="{7BA4B6D0-3ACE-4A4C-BD18-2C28DF0C0BAD}" srcOrd="5" destOrd="0" parTransId="{E016101E-F6BC-4B16-84C9-615B9A6E24C7}" sibTransId="{5704C748-F15A-43E4-A7F4-4B88420A1468}"/>
    <dgm:cxn modelId="{D906245A-27B2-4587-9DD7-9FB5FD764EED}" srcId="{BB11699A-9026-44C6-AC44-52D33B152729}" destId="{BE2CD738-62E2-4EE4-AB8E-9ACF9D2E0C78}" srcOrd="3" destOrd="0" parTransId="{AC36F439-3CE4-4923-806D-F218F9A0BECA}" sibTransId="{45D0BD74-2F52-4F7C-BCBB-989E8EF3DA59}"/>
    <dgm:cxn modelId="{2145EE2B-AA5D-4EDC-BA2F-D01E830FF21E}" type="presOf" srcId="{BE2CD738-62E2-4EE4-AB8E-9ACF9D2E0C78}" destId="{DFAF1684-36CE-4E7E-9498-6CE1E015B898}" srcOrd="0" destOrd="0" presId="urn:microsoft.com/office/officeart/2011/layout/ThemePictureAccent"/>
    <dgm:cxn modelId="{531CEFD1-9039-48BE-BB91-7E1CE3EF4E6B}" srcId="{BB11699A-9026-44C6-AC44-52D33B152729}" destId="{2F6FD7E7-8B95-4391-89D5-1048ED9F121D}" srcOrd="0" destOrd="0" parTransId="{114CC19D-B357-41EB-B12D-C411067FD4D7}" sibTransId="{A1E05AA0-E9F1-4136-B028-2AB413A2DF41}"/>
    <dgm:cxn modelId="{A116A3DB-5A7B-47A8-9BE9-7ADFF0516620}" type="presParOf" srcId="{94F387CA-7B20-46B3-959C-72A2317C4863}" destId="{73D595BA-1C75-4B3F-A016-CCDF4E2C0C67}" srcOrd="0" destOrd="0" presId="urn:microsoft.com/office/officeart/2011/layout/ThemePictureAccent"/>
    <dgm:cxn modelId="{161E0A4A-CBC5-406B-81F9-05BCC75F86FF}" type="presParOf" srcId="{73D595BA-1C75-4B3F-A016-CCDF4E2C0C67}" destId="{0952B17D-F8C4-4DA3-8E47-9182E9AD1460}" srcOrd="0" destOrd="0" presId="urn:microsoft.com/office/officeart/2011/layout/ThemePictureAccent"/>
    <dgm:cxn modelId="{7CAAAE26-8D05-4388-A288-1B71CE755824}" type="presParOf" srcId="{94F387CA-7B20-46B3-959C-72A2317C4863}" destId="{6975F804-C4A6-4061-8BA4-64FACC9B3B3C}" srcOrd="1" destOrd="0" presId="urn:microsoft.com/office/officeart/2011/layout/ThemePictureAccent"/>
    <dgm:cxn modelId="{0444D166-DC09-4AFD-AC00-9A3BF8E95003}" type="presParOf" srcId="{6975F804-C4A6-4061-8BA4-64FACC9B3B3C}" destId="{EEF22772-0153-4698-9298-95C2CA4FA768}" srcOrd="0" destOrd="0" presId="urn:microsoft.com/office/officeart/2011/layout/ThemePictureAccent"/>
    <dgm:cxn modelId="{901B0A90-36BE-48EB-99C3-CF1EE5B82703}" type="presParOf" srcId="{94F387CA-7B20-46B3-959C-72A2317C4863}" destId="{7C7D6B62-E0E1-40ED-A075-D3F9719F9CAC}" srcOrd="2" destOrd="0" presId="urn:microsoft.com/office/officeart/2011/layout/ThemePictureAccent"/>
    <dgm:cxn modelId="{3129BA7E-114A-405B-812F-44313DB72D4C}" type="presParOf" srcId="{94F387CA-7B20-46B3-959C-72A2317C4863}" destId="{64646B16-85F7-4181-AD93-04A2451F3AF7}" srcOrd="3" destOrd="0" presId="urn:microsoft.com/office/officeart/2011/layout/ThemePictureAccent"/>
    <dgm:cxn modelId="{AD23604E-D489-454A-AF45-CC989061E1EC}" type="presParOf" srcId="{64646B16-85F7-4181-AD93-04A2451F3AF7}" destId="{7D72FFEA-BBD5-4C0F-9781-6728C343ADCC}" srcOrd="0" destOrd="0" presId="urn:microsoft.com/office/officeart/2011/layout/ThemePictureAccent"/>
    <dgm:cxn modelId="{32992CFA-6FB5-42C5-A90D-502C83B767B4}" type="presParOf" srcId="{94F387CA-7B20-46B3-959C-72A2317C4863}" destId="{17BC129C-3AEA-4C1C-B85D-9604064EB36D}" srcOrd="4" destOrd="0" presId="urn:microsoft.com/office/officeart/2011/layout/ThemePictureAccent"/>
    <dgm:cxn modelId="{D63B4139-89E9-41C3-94D5-148673DC1812}" type="presParOf" srcId="{17BC129C-3AEA-4C1C-B85D-9604064EB36D}" destId="{63C94DFD-C76B-4996-80C0-D526A3E5EDA1}" srcOrd="0" destOrd="0" presId="urn:microsoft.com/office/officeart/2011/layout/ThemePictureAccent"/>
    <dgm:cxn modelId="{C7269585-903A-47DF-928D-363ECCCF0E03}" type="presParOf" srcId="{94F387CA-7B20-46B3-959C-72A2317C4863}" destId="{03D47D08-8DFF-44B1-93CC-68B68455AB6F}" srcOrd="5" destOrd="0" presId="urn:microsoft.com/office/officeart/2011/layout/ThemePictureAccent"/>
    <dgm:cxn modelId="{EF5FFEA7-002F-4EDA-858A-30D6E3B23691}" type="presParOf" srcId="{94F387CA-7B20-46B3-959C-72A2317C4863}" destId="{E4AB9695-B0A2-4C04-99AE-BA0061AD6ADF}" srcOrd="6" destOrd="0" presId="urn:microsoft.com/office/officeart/2011/layout/ThemePictureAccent"/>
    <dgm:cxn modelId="{CF98D0D6-044E-4896-A3D0-9847CD9CE416}" type="presParOf" srcId="{E4AB9695-B0A2-4C04-99AE-BA0061AD6ADF}" destId="{66CFF908-5E2A-4F0F-A72A-70BCFDF913B3}" srcOrd="0" destOrd="0" presId="urn:microsoft.com/office/officeart/2011/layout/ThemePictureAccent"/>
    <dgm:cxn modelId="{0AD05436-3F56-4D46-AD9D-4C80F1B084EC}" type="presParOf" srcId="{94F387CA-7B20-46B3-959C-72A2317C4863}" destId="{4E8CAE94-C3CD-4893-B094-AFB7449868AB}" srcOrd="7" destOrd="0" presId="urn:microsoft.com/office/officeart/2011/layout/ThemePictureAccent"/>
    <dgm:cxn modelId="{8F438313-98A6-4536-BA6B-A21A6414AA1C}" type="presParOf" srcId="{4E8CAE94-C3CD-4893-B094-AFB7449868AB}" destId="{220FEA36-4CF2-49C9-9248-2C40823938F1}" srcOrd="0" destOrd="0" presId="urn:microsoft.com/office/officeart/2011/layout/ThemePictureAccent"/>
    <dgm:cxn modelId="{DAFBBF3F-FB74-4714-96EE-6D3DEC41F566}" type="presParOf" srcId="{94F387CA-7B20-46B3-959C-72A2317C4863}" destId="{EDFFF568-A8BE-456D-8E8A-C327E30E5288}" srcOrd="8" destOrd="0" presId="urn:microsoft.com/office/officeart/2011/layout/ThemePictureAccent"/>
    <dgm:cxn modelId="{D5FB13A0-ADF3-4DBD-8A85-C5B34B88AD8C}" type="presParOf" srcId="{94F387CA-7B20-46B3-959C-72A2317C4863}" destId="{3D1C7CBB-343E-4E56-B090-8853C655A30B}" srcOrd="9" destOrd="0" presId="urn:microsoft.com/office/officeart/2011/layout/ThemePictureAccent"/>
    <dgm:cxn modelId="{51154FA9-7E71-4288-85A5-600D8FF33B4F}" type="presParOf" srcId="{3D1C7CBB-343E-4E56-B090-8853C655A30B}" destId="{481E0A18-08D4-4D79-8FD3-E2D016691737}" srcOrd="0" destOrd="0" presId="urn:microsoft.com/office/officeart/2011/layout/ThemePictureAccent"/>
    <dgm:cxn modelId="{662F1FF2-DF79-41A8-BDEC-8DAF39AA6EEE}" type="presParOf" srcId="{94F387CA-7B20-46B3-959C-72A2317C4863}" destId="{A206F38B-F2D9-4100-A789-928187483407}" srcOrd="10" destOrd="0" presId="urn:microsoft.com/office/officeart/2011/layout/ThemePictureAccent"/>
    <dgm:cxn modelId="{0D9F048F-F645-4CBE-A29D-FCF4D0020425}" type="presParOf" srcId="{A206F38B-F2D9-4100-A789-928187483407}" destId="{122770DB-6331-4338-8CBB-CB3A774E2033}" srcOrd="0" destOrd="0" presId="urn:microsoft.com/office/officeart/2011/layout/ThemePictureAccent"/>
    <dgm:cxn modelId="{06716C09-BA96-460E-A22B-3959CD602C22}" type="presParOf" srcId="{94F387CA-7B20-46B3-959C-72A2317C4863}" destId="{DFAF1684-36CE-4E7E-9498-6CE1E015B898}" srcOrd="11" destOrd="0" presId="urn:microsoft.com/office/officeart/2011/layout/ThemePictureAccent"/>
    <dgm:cxn modelId="{66B52DD6-11A3-4A49-B5E3-F4A942E7B5A0}" type="presParOf" srcId="{94F387CA-7B20-46B3-959C-72A2317C4863}" destId="{566526B7-3F4B-444A-9CE1-FEB005B99905}" srcOrd="12" destOrd="0" presId="urn:microsoft.com/office/officeart/2011/layout/ThemePictureAccent"/>
    <dgm:cxn modelId="{29EC0201-9EAF-436E-AFE0-76CCFD6F6F70}" type="presParOf" srcId="{566526B7-3F4B-444A-9CE1-FEB005B99905}" destId="{6B814C37-017E-4871-8D9B-95AEFF2A0BD0}" srcOrd="0" destOrd="0" presId="urn:microsoft.com/office/officeart/2011/layout/ThemePictureAccent"/>
    <dgm:cxn modelId="{EFE3562F-FEE5-4FF3-9457-54075B871A84}" type="presParOf" srcId="{94F387CA-7B20-46B3-959C-72A2317C4863}" destId="{A4896B90-5CDB-4E1C-87EE-99B3D2A56385}" srcOrd="13" destOrd="0" presId="urn:microsoft.com/office/officeart/2011/layout/ThemePictureAccent"/>
    <dgm:cxn modelId="{315D8109-F64C-4551-BEA6-64ABB54B0257}" type="presParOf" srcId="{A4896B90-5CDB-4E1C-87EE-99B3D2A56385}" destId="{C25B41CC-40EC-4470-B7AF-CC71D49CE20E}" srcOrd="0" destOrd="0" presId="urn:microsoft.com/office/officeart/2011/layout/ThemePictureAccent"/>
    <dgm:cxn modelId="{F6EF534F-68A1-41FB-BA3E-31D2C5E23291}" type="presParOf" srcId="{94F387CA-7B20-46B3-959C-72A2317C4863}" destId="{296124A3-CBA3-48B2-BBA7-03F590D42462}" srcOrd="14" destOrd="0" presId="urn:microsoft.com/office/officeart/2011/layout/ThemePictureAccent"/>
    <dgm:cxn modelId="{35EB6F63-F504-4F69-903C-AE6E0E41BEBD}" type="presParOf" srcId="{94F387CA-7B20-46B3-959C-72A2317C4863}" destId="{DD24280D-EBF3-4171-819E-65D15E9B85FD}" srcOrd="15" destOrd="0" presId="urn:microsoft.com/office/officeart/2011/layout/ThemePictureAccent"/>
    <dgm:cxn modelId="{FF1ED977-47A1-4D3D-9522-F8DAB9B5DCBD}" type="presParOf" srcId="{DD24280D-EBF3-4171-819E-65D15E9B85FD}" destId="{3A591541-7545-4441-941A-8D5F7BA2AF1B}" srcOrd="0" destOrd="0" presId="urn:microsoft.com/office/officeart/2011/layout/ThemePictureAccent"/>
    <dgm:cxn modelId="{0F376413-65EC-49A9-A3B3-B6C32D7A4863}" type="presParOf" srcId="{94F387CA-7B20-46B3-959C-72A2317C4863}" destId="{E2E904E2-A074-47C4-B429-D1DC12369E14}" srcOrd="16" destOrd="0" presId="urn:microsoft.com/office/officeart/2011/layout/ThemePictureAccent"/>
    <dgm:cxn modelId="{8A41AAB5-D52B-48BF-A20C-00753A12CD13}" type="presParOf" srcId="{E2E904E2-A074-47C4-B429-D1DC12369E14}" destId="{C0F61ADE-9DAD-4D31-B332-2867EAF2FECA}" srcOrd="0" destOrd="0" presId="urn:microsoft.com/office/officeart/2011/layout/ThemePictureAccent"/>
    <dgm:cxn modelId="{F2C8249E-5FC1-4C5D-916A-DCF0F142BD32}" type="presParOf" srcId="{94F387CA-7B20-46B3-959C-72A2317C4863}" destId="{9365E013-3D21-42BD-AC7B-B7318B7A1289}" srcOrd="17" destOrd="0" presId="urn:microsoft.com/office/officeart/2011/layout/ThemePictureAccen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03A1EB-CD7B-47A5-8A0A-036630C81AE4}">
      <dsp:nvSpPr>
        <dsp:cNvPr id="0" name=""/>
        <dsp:cNvSpPr/>
      </dsp:nvSpPr>
      <dsp:spPr>
        <a:xfrm>
          <a:off x="0" y="94319"/>
          <a:ext cx="8064895" cy="5040559"/>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2F7F9A-4EB1-49F0-9A3B-C3E88F621402}">
      <dsp:nvSpPr>
        <dsp:cNvPr id="0" name=""/>
        <dsp:cNvSpPr/>
      </dsp:nvSpPr>
      <dsp:spPr>
        <a:xfrm>
          <a:off x="794392" y="3842480"/>
          <a:ext cx="185492" cy="185492"/>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FE8C2C-B050-4A02-A4A4-84464BA9395A}">
      <dsp:nvSpPr>
        <dsp:cNvPr id="0" name=""/>
        <dsp:cNvSpPr/>
      </dsp:nvSpPr>
      <dsp:spPr>
        <a:xfrm>
          <a:off x="887138" y="3935226"/>
          <a:ext cx="1056501" cy="1199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89" tIns="0" rIns="0" bIns="0" numCol="1" spcCol="1270" anchor="t" anchorCtr="0">
          <a:noAutofit/>
        </a:bodyPr>
        <a:lstStyle/>
        <a:p>
          <a:pPr lvl="0" algn="l" defTabSz="711200">
            <a:lnSpc>
              <a:spcPct val="90000"/>
            </a:lnSpc>
            <a:spcBef>
              <a:spcPct val="0"/>
            </a:spcBef>
            <a:spcAft>
              <a:spcPct val="35000"/>
            </a:spcAft>
          </a:pPr>
          <a:r>
            <a:rPr lang="es-MX" sz="1600" kern="1200" dirty="0" smtClean="0">
              <a:solidFill>
                <a:schemeClr val="bg2">
                  <a:lumMod val="25000"/>
                </a:schemeClr>
              </a:solidFill>
              <a:latin typeface="Aparajita" pitchFamily="34" charset="0"/>
              <a:cs typeface="Aparajita" pitchFamily="34" charset="0"/>
            </a:rPr>
            <a:t>Aumento de enfermedades coronarias, DM2, muerte, </a:t>
          </a:r>
          <a:r>
            <a:rPr lang="es-MX" sz="1600" kern="1200" dirty="0" err="1" smtClean="0">
              <a:solidFill>
                <a:schemeClr val="bg2">
                  <a:lumMod val="25000"/>
                </a:schemeClr>
              </a:solidFill>
              <a:latin typeface="Aparajita" pitchFamily="34" charset="0"/>
              <a:cs typeface="Aparajita" pitchFamily="34" charset="0"/>
            </a:rPr>
            <a:t>dislipidemias</a:t>
          </a:r>
          <a:r>
            <a:rPr lang="es-MX" sz="1600" kern="1200" dirty="0" smtClean="0">
              <a:solidFill>
                <a:schemeClr val="bg2">
                  <a:lumMod val="25000"/>
                </a:schemeClr>
              </a:solidFill>
              <a:latin typeface="Aparajita" pitchFamily="34" charset="0"/>
              <a:cs typeface="Aparajita" pitchFamily="34" charset="0"/>
            </a:rPr>
            <a:t> y muerte.</a:t>
          </a:r>
          <a:endParaRPr lang="es-MX" sz="1600" kern="1200" dirty="0">
            <a:solidFill>
              <a:schemeClr val="bg2">
                <a:lumMod val="25000"/>
              </a:schemeClr>
            </a:solidFill>
            <a:latin typeface="Aparajita" pitchFamily="34" charset="0"/>
            <a:cs typeface="Aparajita" pitchFamily="34" charset="0"/>
          </a:endParaRPr>
        </a:p>
      </dsp:txBody>
      <dsp:txXfrm>
        <a:off x="887138" y="3935226"/>
        <a:ext cx="1056501" cy="1199653"/>
      </dsp:txXfrm>
    </dsp:sp>
    <dsp:sp modelId="{B8E948A2-C0E3-444D-9A59-654394DD0DB6}">
      <dsp:nvSpPr>
        <dsp:cNvPr id="0" name=""/>
        <dsp:cNvSpPr/>
      </dsp:nvSpPr>
      <dsp:spPr>
        <a:xfrm>
          <a:off x="1798471" y="2877717"/>
          <a:ext cx="290336" cy="290336"/>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D5C555-6889-495A-9EC0-A17217ECB42E}">
      <dsp:nvSpPr>
        <dsp:cNvPr id="0" name=""/>
        <dsp:cNvSpPr/>
      </dsp:nvSpPr>
      <dsp:spPr>
        <a:xfrm>
          <a:off x="1943639" y="3022885"/>
          <a:ext cx="1338772" cy="211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843" tIns="0" rIns="0" bIns="0" numCol="1" spcCol="1270" anchor="t" anchorCtr="0">
          <a:noAutofit/>
        </a:bodyPr>
        <a:lstStyle/>
        <a:p>
          <a:pPr lvl="0" algn="l" defTabSz="800100">
            <a:lnSpc>
              <a:spcPct val="90000"/>
            </a:lnSpc>
            <a:spcBef>
              <a:spcPct val="0"/>
            </a:spcBef>
            <a:spcAft>
              <a:spcPct val="35000"/>
            </a:spcAft>
          </a:pPr>
          <a:r>
            <a:rPr lang="es-MX" sz="1800" kern="1200" dirty="0" smtClean="0">
              <a:solidFill>
                <a:schemeClr val="bg2">
                  <a:lumMod val="25000"/>
                </a:schemeClr>
              </a:solidFill>
              <a:latin typeface="Aparajita" pitchFamily="34" charset="0"/>
              <a:cs typeface="Aparajita" pitchFamily="34" charset="0"/>
            </a:rPr>
            <a:t>Aumento de factores de riesgo para ECDNT relacionadas a nutrición</a:t>
          </a:r>
          <a:r>
            <a:rPr lang="es-MX" sz="1800" kern="1200" dirty="0" smtClean="0">
              <a:latin typeface="Aparajita" pitchFamily="34" charset="0"/>
              <a:cs typeface="Aparajita" pitchFamily="34" charset="0"/>
            </a:rPr>
            <a:t>.</a:t>
          </a:r>
          <a:endParaRPr lang="es-MX" sz="1800" kern="1200" dirty="0">
            <a:latin typeface="Aparajita" pitchFamily="34" charset="0"/>
            <a:cs typeface="Aparajita" pitchFamily="34" charset="0"/>
          </a:endParaRPr>
        </a:p>
      </dsp:txBody>
      <dsp:txXfrm>
        <a:off x="1943639" y="3022885"/>
        <a:ext cx="1338772" cy="2111994"/>
      </dsp:txXfrm>
    </dsp:sp>
    <dsp:sp modelId="{FBBA8EAC-3060-4C8F-A4B0-2B67DD4A0926}">
      <dsp:nvSpPr>
        <dsp:cNvPr id="0" name=""/>
        <dsp:cNvSpPr/>
      </dsp:nvSpPr>
      <dsp:spPr>
        <a:xfrm>
          <a:off x="3088855" y="2108527"/>
          <a:ext cx="387115" cy="387115"/>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DE76D8-ED12-4E19-A0AC-9A8B6E890007}">
      <dsp:nvSpPr>
        <dsp:cNvPr id="0" name=""/>
        <dsp:cNvSpPr/>
      </dsp:nvSpPr>
      <dsp:spPr>
        <a:xfrm>
          <a:off x="3282412" y="2302085"/>
          <a:ext cx="1556524" cy="2832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124" tIns="0" rIns="0" bIns="0" numCol="1" spcCol="1270" anchor="t" anchorCtr="0">
          <a:noAutofit/>
        </a:bodyPr>
        <a:lstStyle/>
        <a:p>
          <a:pPr lvl="0" algn="l" defTabSz="800100">
            <a:lnSpc>
              <a:spcPct val="90000"/>
            </a:lnSpc>
            <a:spcBef>
              <a:spcPct val="0"/>
            </a:spcBef>
            <a:spcAft>
              <a:spcPct val="35000"/>
            </a:spcAft>
          </a:pPr>
          <a:r>
            <a:rPr lang="es-MX" sz="1800" kern="1200" dirty="0" smtClean="0">
              <a:solidFill>
                <a:schemeClr val="bg2">
                  <a:lumMod val="25000"/>
                </a:schemeClr>
              </a:solidFill>
              <a:latin typeface="Aparajita" pitchFamily="34" charset="0"/>
              <a:cs typeface="Aparajita" pitchFamily="34" charset="0"/>
            </a:rPr>
            <a:t>Sedentarismo y estrés baja tasa metabólica</a:t>
          </a:r>
          <a:endParaRPr lang="es-MX" sz="1800" kern="1200" dirty="0">
            <a:solidFill>
              <a:schemeClr val="bg2">
                <a:lumMod val="25000"/>
              </a:schemeClr>
            </a:solidFill>
            <a:latin typeface="Aparajita" pitchFamily="34" charset="0"/>
            <a:cs typeface="Aparajita" pitchFamily="34" charset="0"/>
          </a:endParaRPr>
        </a:p>
      </dsp:txBody>
      <dsp:txXfrm>
        <a:off x="3282412" y="2302085"/>
        <a:ext cx="1556524" cy="2832794"/>
      </dsp:txXfrm>
    </dsp:sp>
    <dsp:sp modelId="{11A1E3D2-47EF-4F2E-875D-0236F1EE119C}">
      <dsp:nvSpPr>
        <dsp:cNvPr id="0" name=""/>
        <dsp:cNvSpPr/>
      </dsp:nvSpPr>
      <dsp:spPr>
        <a:xfrm>
          <a:off x="4588925" y="1507693"/>
          <a:ext cx="500023" cy="500023"/>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5B3E2C-DABB-476D-BCD7-A3B36498703B}">
      <dsp:nvSpPr>
        <dsp:cNvPr id="0" name=""/>
        <dsp:cNvSpPr/>
      </dsp:nvSpPr>
      <dsp:spPr>
        <a:xfrm>
          <a:off x="4838937" y="1757704"/>
          <a:ext cx="1612979" cy="3377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4952" tIns="0" rIns="0" bIns="0" numCol="1" spcCol="1270" anchor="t" anchorCtr="0">
          <a:noAutofit/>
        </a:bodyPr>
        <a:lstStyle/>
        <a:p>
          <a:pPr lvl="0" algn="l" defTabSz="800100">
            <a:lnSpc>
              <a:spcPct val="90000"/>
            </a:lnSpc>
            <a:spcBef>
              <a:spcPct val="0"/>
            </a:spcBef>
            <a:spcAft>
              <a:spcPct val="35000"/>
            </a:spcAft>
          </a:pPr>
          <a:r>
            <a:rPr lang="es-MX" sz="1800" kern="1200" dirty="0" smtClean="0">
              <a:solidFill>
                <a:schemeClr val="bg2">
                  <a:lumMod val="25000"/>
                </a:schemeClr>
              </a:solidFill>
              <a:latin typeface="Aparajita" pitchFamily="34" charset="0"/>
              <a:cs typeface="Aparajita" pitchFamily="34" charset="0"/>
            </a:rPr>
            <a:t>Mayor vida social mayor encuentro de comidas con clientes.</a:t>
          </a:r>
          <a:endParaRPr lang="es-MX" sz="1800" kern="1200" dirty="0">
            <a:solidFill>
              <a:schemeClr val="bg2">
                <a:lumMod val="25000"/>
              </a:schemeClr>
            </a:solidFill>
            <a:latin typeface="Aparajita" pitchFamily="34" charset="0"/>
            <a:cs typeface="Aparajita" pitchFamily="34" charset="0"/>
          </a:endParaRPr>
        </a:p>
      </dsp:txBody>
      <dsp:txXfrm>
        <a:off x="4838937" y="1757704"/>
        <a:ext cx="1612979" cy="3377175"/>
      </dsp:txXfrm>
    </dsp:sp>
    <dsp:sp modelId="{6C8ABF3F-3EC3-4424-8425-683FC1DA5B0B}">
      <dsp:nvSpPr>
        <dsp:cNvPr id="0" name=""/>
        <dsp:cNvSpPr/>
      </dsp:nvSpPr>
      <dsp:spPr>
        <a:xfrm>
          <a:off x="6133353" y="1106464"/>
          <a:ext cx="637126" cy="637126"/>
        </a:xfrm>
        <a:prstGeom prst="ellipse">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21D967-BED0-401A-80FF-47CA53E5CB77}">
      <dsp:nvSpPr>
        <dsp:cNvPr id="0" name=""/>
        <dsp:cNvSpPr/>
      </dsp:nvSpPr>
      <dsp:spPr>
        <a:xfrm>
          <a:off x="6451916" y="1425027"/>
          <a:ext cx="1612979" cy="3709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7600" tIns="0" rIns="0" bIns="0" numCol="1" spcCol="1270" anchor="t" anchorCtr="0">
          <a:noAutofit/>
        </a:bodyPr>
        <a:lstStyle/>
        <a:p>
          <a:pPr lvl="0" algn="l" defTabSz="889000">
            <a:lnSpc>
              <a:spcPct val="90000"/>
            </a:lnSpc>
            <a:spcBef>
              <a:spcPct val="0"/>
            </a:spcBef>
            <a:spcAft>
              <a:spcPct val="35000"/>
            </a:spcAft>
          </a:pPr>
          <a:r>
            <a:rPr lang="es-MX" sz="2000" kern="1200" dirty="0" smtClean="0">
              <a:solidFill>
                <a:schemeClr val="bg2">
                  <a:lumMod val="25000"/>
                </a:schemeClr>
              </a:solidFill>
              <a:latin typeface="Aparajita" pitchFamily="34" charset="0"/>
              <a:cs typeface="Aparajita" pitchFamily="34" charset="0"/>
            </a:rPr>
            <a:t>“Estudios actualmente han relacionada a la vida laboral con un aumento 2 a 5 Kg de grasa corporal por año”</a:t>
          </a:r>
          <a:endParaRPr lang="es-MX" sz="2000" kern="1200" dirty="0">
            <a:solidFill>
              <a:schemeClr val="bg2">
                <a:lumMod val="25000"/>
              </a:schemeClr>
            </a:solidFill>
            <a:latin typeface="Aparajita" pitchFamily="34" charset="0"/>
            <a:cs typeface="Aparajita" pitchFamily="34" charset="0"/>
          </a:endParaRPr>
        </a:p>
      </dsp:txBody>
      <dsp:txXfrm>
        <a:off x="6451916" y="1425027"/>
        <a:ext cx="1612979" cy="3709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AB25E-52ED-478E-B081-332403D42682}">
      <dsp:nvSpPr>
        <dsp:cNvPr id="0" name=""/>
        <dsp:cNvSpPr/>
      </dsp:nvSpPr>
      <dsp:spPr>
        <a:xfrm>
          <a:off x="1128725" y="1512067"/>
          <a:ext cx="1702593" cy="1472811"/>
        </a:xfrm>
        <a:prstGeom prst="hexagon">
          <a:avLst>
            <a:gd name="adj" fmla="val 28570"/>
            <a:gd name="vf" fmla="val 11547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MX" sz="2800" kern="1200" dirty="0" smtClean="0"/>
            <a:t>Causas</a:t>
          </a:r>
          <a:endParaRPr lang="es-MX" sz="2800" kern="1200" dirty="0"/>
        </a:p>
      </dsp:txBody>
      <dsp:txXfrm>
        <a:off x="1410868" y="1756132"/>
        <a:ext cx="1138307" cy="984681"/>
      </dsp:txXfrm>
    </dsp:sp>
    <dsp:sp modelId="{099767D2-40AE-4367-A20F-060BBC2512DF}">
      <dsp:nvSpPr>
        <dsp:cNvPr id="0" name=""/>
        <dsp:cNvSpPr/>
      </dsp:nvSpPr>
      <dsp:spPr>
        <a:xfrm>
          <a:off x="2194875" y="807426"/>
          <a:ext cx="642383" cy="553498"/>
        </a:xfrm>
        <a:prstGeom prst="hexagon">
          <a:avLst>
            <a:gd name="adj" fmla="val 28900"/>
            <a:gd name="vf" fmla="val 115470"/>
          </a:avLst>
        </a:prstGeom>
        <a:gradFill rotWithShape="0">
          <a:gsLst>
            <a:gs pos="0">
              <a:schemeClr val="accent2">
                <a:tint val="40000"/>
                <a:hueOff val="0"/>
                <a:satOff val="0"/>
                <a:lumOff val="0"/>
                <a:alphaOff val="0"/>
                <a:tint val="96000"/>
                <a:satMod val="120000"/>
                <a:lumMod val="120000"/>
              </a:schemeClr>
            </a:gs>
            <a:gs pos="100000">
              <a:schemeClr val="accent2">
                <a:tint val="40000"/>
                <a:hueOff val="0"/>
                <a:satOff val="0"/>
                <a:lumOff val="0"/>
                <a:alphaOff val="0"/>
                <a:shade val="89000"/>
                <a:lumMod val="9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B8FE7621-A5F1-41A0-ABEE-CE1E7AE2EA6C}">
      <dsp:nvSpPr>
        <dsp:cNvPr id="0" name=""/>
        <dsp:cNvSpPr/>
      </dsp:nvSpPr>
      <dsp:spPr>
        <a:xfrm>
          <a:off x="1285558" y="172543"/>
          <a:ext cx="1395263" cy="1207066"/>
        </a:xfrm>
        <a:prstGeom prst="hexagon">
          <a:avLst>
            <a:gd name="adj" fmla="val 28570"/>
            <a:gd name="vf" fmla="val 115470"/>
          </a:avLst>
        </a:prstGeom>
        <a:gradFill rotWithShape="0">
          <a:gsLst>
            <a:gs pos="0">
              <a:schemeClr val="accent2">
                <a:hueOff val="0"/>
                <a:satOff val="0"/>
                <a:lumOff val="0"/>
                <a:alphaOff val="0"/>
                <a:tint val="96000"/>
                <a:satMod val="120000"/>
                <a:lumMod val="120000"/>
              </a:schemeClr>
            </a:gs>
            <a:gs pos="100000">
              <a:schemeClr val="accent2">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kern="1200" dirty="0" smtClean="0">
              <a:solidFill>
                <a:schemeClr val="tx1"/>
              </a:solidFill>
              <a:latin typeface="Aparajita" pitchFamily="34" charset="0"/>
              <a:cs typeface="Aparajita" pitchFamily="34" charset="0"/>
            </a:rPr>
            <a:t>Factores genéticos (herencia)</a:t>
          </a:r>
          <a:endParaRPr lang="es-MX" sz="1400" kern="1200" dirty="0">
            <a:solidFill>
              <a:schemeClr val="tx1"/>
            </a:solidFill>
            <a:latin typeface="Aparajita" pitchFamily="34" charset="0"/>
            <a:cs typeface="Aparajita" pitchFamily="34" charset="0"/>
          </a:endParaRPr>
        </a:p>
      </dsp:txBody>
      <dsp:txXfrm>
        <a:off x="1516783" y="372580"/>
        <a:ext cx="932813" cy="806992"/>
      </dsp:txXfrm>
    </dsp:sp>
    <dsp:sp modelId="{2EB86928-F78E-447F-8BA8-4C1DF0A31058}">
      <dsp:nvSpPr>
        <dsp:cNvPr id="0" name=""/>
        <dsp:cNvSpPr/>
      </dsp:nvSpPr>
      <dsp:spPr>
        <a:xfrm>
          <a:off x="2944587" y="1842173"/>
          <a:ext cx="642383" cy="553498"/>
        </a:xfrm>
        <a:prstGeom prst="hexagon">
          <a:avLst>
            <a:gd name="adj" fmla="val 28900"/>
            <a:gd name="vf" fmla="val 115470"/>
          </a:avLst>
        </a:prstGeom>
        <a:gradFill rotWithShape="0">
          <a:gsLst>
            <a:gs pos="0">
              <a:schemeClr val="accent2">
                <a:tint val="40000"/>
                <a:hueOff val="0"/>
                <a:satOff val="0"/>
                <a:lumOff val="0"/>
                <a:alphaOff val="0"/>
                <a:tint val="96000"/>
                <a:satMod val="120000"/>
                <a:lumMod val="120000"/>
              </a:schemeClr>
            </a:gs>
            <a:gs pos="100000">
              <a:schemeClr val="accent2">
                <a:tint val="40000"/>
                <a:hueOff val="0"/>
                <a:satOff val="0"/>
                <a:lumOff val="0"/>
                <a:alphaOff val="0"/>
                <a:shade val="89000"/>
                <a:lumMod val="9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3D81BAB2-A966-4F04-AAD7-582136C5BDCC}">
      <dsp:nvSpPr>
        <dsp:cNvPr id="0" name=""/>
        <dsp:cNvSpPr/>
      </dsp:nvSpPr>
      <dsp:spPr>
        <a:xfrm>
          <a:off x="2565176" y="914970"/>
          <a:ext cx="1395263" cy="1207066"/>
        </a:xfrm>
        <a:prstGeom prst="hexagon">
          <a:avLst>
            <a:gd name="adj" fmla="val 28570"/>
            <a:gd name="vf" fmla="val 115470"/>
          </a:avLst>
        </a:prstGeom>
        <a:gradFill rotWithShape="0">
          <a:gsLst>
            <a:gs pos="0">
              <a:schemeClr val="accent3">
                <a:hueOff val="0"/>
                <a:satOff val="0"/>
                <a:lumOff val="0"/>
                <a:alphaOff val="0"/>
                <a:tint val="96000"/>
                <a:satMod val="120000"/>
                <a:lumMod val="120000"/>
              </a:schemeClr>
            </a:gs>
            <a:gs pos="100000">
              <a:schemeClr val="accent3">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s-MX" sz="1050" kern="1200" dirty="0" smtClean="0">
              <a:solidFill>
                <a:schemeClr val="tx1"/>
              </a:solidFill>
            </a:rPr>
            <a:t>Trastornos psicológicos (ansiedad, depresión, bulimia, comedores compulsivos)</a:t>
          </a:r>
          <a:endParaRPr lang="es-MX" sz="1050" kern="1200" dirty="0">
            <a:solidFill>
              <a:schemeClr val="tx1"/>
            </a:solidFill>
          </a:endParaRPr>
        </a:p>
      </dsp:txBody>
      <dsp:txXfrm>
        <a:off x="2796401" y="1115007"/>
        <a:ext cx="932813" cy="806992"/>
      </dsp:txXfrm>
    </dsp:sp>
    <dsp:sp modelId="{42C2F0F7-E2E1-4E2B-A1A0-1C3E65127747}">
      <dsp:nvSpPr>
        <dsp:cNvPr id="0" name=""/>
        <dsp:cNvSpPr/>
      </dsp:nvSpPr>
      <dsp:spPr>
        <a:xfrm>
          <a:off x="2423789" y="3010208"/>
          <a:ext cx="642383" cy="553498"/>
        </a:xfrm>
        <a:prstGeom prst="hexagon">
          <a:avLst>
            <a:gd name="adj" fmla="val 28900"/>
            <a:gd name="vf" fmla="val 115470"/>
          </a:avLst>
        </a:prstGeom>
        <a:gradFill rotWithShape="0">
          <a:gsLst>
            <a:gs pos="0">
              <a:schemeClr val="accent2">
                <a:tint val="40000"/>
                <a:hueOff val="0"/>
                <a:satOff val="0"/>
                <a:lumOff val="0"/>
                <a:alphaOff val="0"/>
                <a:tint val="96000"/>
                <a:satMod val="120000"/>
                <a:lumMod val="120000"/>
              </a:schemeClr>
            </a:gs>
            <a:gs pos="100000">
              <a:schemeClr val="accent2">
                <a:tint val="40000"/>
                <a:hueOff val="0"/>
                <a:satOff val="0"/>
                <a:lumOff val="0"/>
                <a:alphaOff val="0"/>
                <a:shade val="89000"/>
                <a:lumMod val="9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A754B26C-7C4C-4AB9-A2E2-B88F0C3D039A}">
      <dsp:nvSpPr>
        <dsp:cNvPr id="0" name=""/>
        <dsp:cNvSpPr/>
      </dsp:nvSpPr>
      <dsp:spPr>
        <a:xfrm>
          <a:off x="2565176" y="2376269"/>
          <a:ext cx="1395263" cy="1207066"/>
        </a:xfrm>
        <a:prstGeom prst="hexagon">
          <a:avLst>
            <a:gd name="adj" fmla="val 28570"/>
            <a:gd name="vf" fmla="val 115470"/>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kern="1200" dirty="0" smtClean="0">
              <a:solidFill>
                <a:schemeClr val="tx1"/>
              </a:solidFill>
              <a:latin typeface="Aparajita" pitchFamily="34" charset="0"/>
              <a:cs typeface="Aparajita" pitchFamily="34" charset="0"/>
            </a:rPr>
            <a:t>Estilo de vida y vida laboral (sedentarismo, estrés)</a:t>
          </a:r>
          <a:endParaRPr lang="es-MX" sz="1400" kern="1200" dirty="0">
            <a:solidFill>
              <a:schemeClr val="tx1"/>
            </a:solidFill>
            <a:latin typeface="Aparajita" pitchFamily="34" charset="0"/>
            <a:cs typeface="Aparajita" pitchFamily="34" charset="0"/>
          </a:endParaRPr>
        </a:p>
      </dsp:txBody>
      <dsp:txXfrm>
        <a:off x="2796401" y="2576306"/>
        <a:ext cx="932813" cy="806992"/>
      </dsp:txXfrm>
    </dsp:sp>
    <dsp:sp modelId="{DB8E439E-07F5-466E-B6C7-E55D815539F6}">
      <dsp:nvSpPr>
        <dsp:cNvPr id="0" name=""/>
        <dsp:cNvSpPr/>
      </dsp:nvSpPr>
      <dsp:spPr>
        <a:xfrm>
          <a:off x="1131893" y="3131455"/>
          <a:ext cx="642383" cy="553498"/>
        </a:xfrm>
        <a:prstGeom prst="hexagon">
          <a:avLst>
            <a:gd name="adj" fmla="val 28900"/>
            <a:gd name="vf" fmla="val 115470"/>
          </a:avLst>
        </a:prstGeom>
        <a:gradFill rotWithShape="0">
          <a:gsLst>
            <a:gs pos="0">
              <a:schemeClr val="accent2">
                <a:tint val="40000"/>
                <a:hueOff val="0"/>
                <a:satOff val="0"/>
                <a:lumOff val="0"/>
                <a:alphaOff val="0"/>
                <a:tint val="96000"/>
                <a:satMod val="120000"/>
                <a:lumMod val="120000"/>
              </a:schemeClr>
            </a:gs>
            <a:gs pos="100000">
              <a:schemeClr val="accent2">
                <a:tint val="40000"/>
                <a:hueOff val="0"/>
                <a:satOff val="0"/>
                <a:lumOff val="0"/>
                <a:alphaOff val="0"/>
                <a:shade val="89000"/>
                <a:lumMod val="9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0EAA6CF3-B8D8-44D3-9953-8309AAF61C92}">
      <dsp:nvSpPr>
        <dsp:cNvPr id="0" name=""/>
        <dsp:cNvSpPr/>
      </dsp:nvSpPr>
      <dsp:spPr>
        <a:xfrm>
          <a:off x="1285558" y="3117752"/>
          <a:ext cx="1395263" cy="1207066"/>
        </a:xfrm>
        <a:prstGeom prst="hexagon">
          <a:avLst>
            <a:gd name="adj" fmla="val 28570"/>
            <a:gd name="vf" fmla="val 115470"/>
          </a:avLst>
        </a:prstGeom>
        <a:gradFill rotWithShape="0">
          <a:gsLst>
            <a:gs pos="0">
              <a:schemeClr val="accent5">
                <a:hueOff val="0"/>
                <a:satOff val="0"/>
                <a:lumOff val="0"/>
                <a:alphaOff val="0"/>
                <a:tint val="96000"/>
                <a:satMod val="120000"/>
                <a:lumMod val="120000"/>
              </a:schemeClr>
            </a:gs>
            <a:gs pos="100000">
              <a:schemeClr val="accent5">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kern="1200" dirty="0" smtClean="0">
              <a:solidFill>
                <a:schemeClr val="tx1"/>
              </a:solidFill>
              <a:latin typeface="Aparajita" pitchFamily="34" charset="0"/>
              <a:cs typeface="Aparajita" pitchFamily="34" charset="0"/>
            </a:rPr>
            <a:t>Problemas a nivel endocrino metabólico y digestivo</a:t>
          </a:r>
          <a:endParaRPr lang="es-MX" sz="1400" kern="1200" dirty="0">
            <a:solidFill>
              <a:schemeClr val="tx1"/>
            </a:solidFill>
            <a:latin typeface="Aparajita" pitchFamily="34" charset="0"/>
            <a:cs typeface="Aparajita" pitchFamily="34" charset="0"/>
          </a:endParaRPr>
        </a:p>
      </dsp:txBody>
      <dsp:txXfrm>
        <a:off x="1516783" y="3317789"/>
        <a:ext cx="932813" cy="806992"/>
      </dsp:txXfrm>
    </dsp:sp>
    <dsp:sp modelId="{D3439E90-B2B6-4B11-9719-131F32489D58}">
      <dsp:nvSpPr>
        <dsp:cNvPr id="0" name=""/>
        <dsp:cNvSpPr/>
      </dsp:nvSpPr>
      <dsp:spPr>
        <a:xfrm>
          <a:off x="369905" y="2097123"/>
          <a:ext cx="642383" cy="553498"/>
        </a:xfrm>
        <a:prstGeom prst="hexagon">
          <a:avLst>
            <a:gd name="adj" fmla="val 28900"/>
            <a:gd name="vf" fmla="val 115470"/>
          </a:avLst>
        </a:prstGeom>
        <a:gradFill rotWithShape="0">
          <a:gsLst>
            <a:gs pos="0">
              <a:schemeClr val="accent2">
                <a:tint val="40000"/>
                <a:hueOff val="0"/>
                <a:satOff val="0"/>
                <a:lumOff val="0"/>
                <a:alphaOff val="0"/>
                <a:tint val="96000"/>
                <a:satMod val="120000"/>
                <a:lumMod val="120000"/>
              </a:schemeClr>
            </a:gs>
            <a:gs pos="100000">
              <a:schemeClr val="accent2">
                <a:tint val="40000"/>
                <a:hueOff val="0"/>
                <a:satOff val="0"/>
                <a:lumOff val="0"/>
                <a:alphaOff val="0"/>
                <a:shade val="89000"/>
                <a:lumMod val="9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78B1A41B-78D6-4906-BBD3-76B5A7C76DDD}">
      <dsp:nvSpPr>
        <dsp:cNvPr id="0" name=""/>
        <dsp:cNvSpPr/>
      </dsp:nvSpPr>
      <dsp:spPr>
        <a:xfrm>
          <a:off x="0" y="2375325"/>
          <a:ext cx="1395263" cy="1207066"/>
        </a:xfrm>
        <a:prstGeom prst="hexagon">
          <a:avLst>
            <a:gd name="adj" fmla="val 28570"/>
            <a:gd name="vf" fmla="val 115470"/>
          </a:avLst>
        </a:prstGeom>
        <a:gradFill rotWithShape="0">
          <a:gsLst>
            <a:gs pos="0">
              <a:schemeClr val="accent6">
                <a:hueOff val="0"/>
                <a:satOff val="0"/>
                <a:lumOff val="0"/>
                <a:alphaOff val="0"/>
                <a:tint val="96000"/>
                <a:satMod val="120000"/>
                <a:lumMod val="120000"/>
              </a:schemeClr>
            </a:gs>
            <a:gs pos="100000">
              <a:schemeClr val="accent6">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kern="1200" dirty="0" smtClean="0">
              <a:solidFill>
                <a:schemeClr val="tx1"/>
              </a:solidFill>
              <a:latin typeface="Aparajita" pitchFamily="34" charset="0"/>
              <a:cs typeface="Aparajita" pitchFamily="34" charset="0"/>
            </a:rPr>
            <a:t>Dieta no correcta </a:t>
          </a:r>
          <a:r>
            <a:rPr lang="es-MX" sz="1400" kern="1200" dirty="0" err="1" smtClean="0">
              <a:solidFill>
                <a:schemeClr val="tx1"/>
              </a:solidFill>
              <a:latin typeface="Aparajita" pitchFamily="34" charset="0"/>
              <a:cs typeface="Aparajita" pitchFamily="34" charset="0"/>
            </a:rPr>
            <a:t>hiperenergética</a:t>
          </a:r>
          <a:endParaRPr lang="es-MX" sz="1400" kern="1200" dirty="0">
            <a:solidFill>
              <a:schemeClr val="tx1"/>
            </a:solidFill>
            <a:latin typeface="Aparajita" pitchFamily="34" charset="0"/>
            <a:cs typeface="Aparajita" pitchFamily="34" charset="0"/>
          </a:endParaRPr>
        </a:p>
      </dsp:txBody>
      <dsp:txXfrm>
        <a:off x="231225" y="2575362"/>
        <a:ext cx="932813" cy="806992"/>
      </dsp:txXfrm>
    </dsp:sp>
    <dsp:sp modelId="{BFB924E1-6DC0-4F74-A71B-5CEA43E116A2}">
      <dsp:nvSpPr>
        <dsp:cNvPr id="0" name=""/>
        <dsp:cNvSpPr/>
      </dsp:nvSpPr>
      <dsp:spPr>
        <a:xfrm>
          <a:off x="0" y="913309"/>
          <a:ext cx="1395263" cy="1207066"/>
        </a:xfrm>
        <a:prstGeom prst="hexagon">
          <a:avLst>
            <a:gd name="adj" fmla="val 28570"/>
            <a:gd name="vf" fmla="val 115470"/>
          </a:avLst>
        </a:prstGeom>
        <a:gradFill rotWithShape="0">
          <a:gsLst>
            <a:gs pos="0">
              <a:schemeClr val="accent2">
                <a:hueOff val="0"/>
                <a:satOff val="0"/>
                <a:lumOff val="0"/>
                <a:alphaOff val="0"/>
                <a:tint val="96000"/>
                <a:satMod val="120000"/>
                <a:lumMod val="120000"/>
              </a:schemeClr>
            </a:gs>
            <a:gs pos="100000">
              <a:schemeClr val="accent2">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MX" sz="1400" kern="1200" dirty="0" smtClean="0">
              <a:solidFill>
                <a:schemeClr val="tx1"/>
              </a:solidFill>
              <a:latin typeface="Aparajita" pitchFamily="34" charset="0"/>
              <a:cs typeface="Aparajita" pitchFamily="34" charset="0"/>
            </a:rPr>
            <a:t>Medicamentos</a:t>
          </a:r>
          <a:endParaRPr lang="es-MX" sz="1400" kern="1200" dirty="0">
            <a:solidFill>
              <a:schemeClr val="tx1"/>
            </a:solidFill>
            <a:latin typeface="Aparajita" pitchFamily="34" charset="0"/>
            <a:cs typeface="Aparajita" pitchFamily="34" charset="0"/>
          </a:endParaRPr>
        </a:p>
      </dsp:txBody>
      <dsp:txXfrm>
        <a:off x="231225" y="1113346"/>
        <a:ext cx="932813" cy="8069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FD80E-227F-4303-8199-A8C4276A0F89}">
      <dsp:nvSpPr>
        <dsp:cNvPr id="0" name=""/>
        <dsp:cNvSpPr/>
      </dsp:nvSpPr>
      <dsp:spPr>
        <a:xfrm rot="16200000">
          <a:off x="989409" y="-989409"/>
          <a:ext cx="1725612" cy="3704431"/>
        </a:xfrm>
        <a:prstGeom prst="round1Rect">
          <a:avLst/>
        </a:prstGeom>
        <a:solidFill>
          <a:srgbClr val="A060B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MX" sz="3200" kern="1200" dirty="0" smtClean="0">
              <a:latin typeface="Aparajita" pitchFamily="34" charset="0"/>
              <a:cs typeface="Aparajita" pitchFamily="34" charset="0"/>
            </a:rPr>
            <a:t>Dieta correcta y suplementación si es necesario</a:t>
          </a:r>
          <a:endParaRPr lang="es-MX" sz="3200" kern="1200" dirty="0">
            <a:latin typeface="Aparajita" pitchFamily="34" charset="0"/>
            <a:cs typeface="Aparajita" pitchFamily="34" charset="0"/>
          </a:endParaRPr>
        </a:p>
      </dsp:txBody>
      <dsp:txXfrm rot="5400000">
        <a:off x="-1" y="1"/>
        <a:ext cx="3704431" cy="1294209"/>
      </dsp:txXfrm>
    </dsp:sp>
    <dsp:sp modelId="{7D9A8E18-CB87-43EE-BF15-686A2829D72E}">
      <dsp:nvSpPr>
        <dsp:cNvPr id="0" name=""/>
        <dsp:cNvSpPr/>
      </dsp:nvSpPr>
      <dsp:spPr>
        <a:xfrm>
          <a:off x="3700467" y="0"/>
          <a:ext cx="3704431" cy="1725612"/>
        </a:xfrm>
        <a:prstGeom prst="round1Rect">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MX" sz="3200" kern="1200" dirty="0" smtClean="0">
              <a:latin typeface="Aparajita" pitchFamily="34" charset="0"/>
              <a:cs typeface="Aparajita" pitchFamily="34" charset="0"/>
            </a:rPr>
            <a:t>Ejercicio moderado</a:t>
          </a:r>
          <a:endParaRPr lang="es-MX" sz="3200" kern="1200" dirty="0">
            <a:latin typeface="Aparajita" pitchFamily="34" charset="0"/>
            <a:cs typeface="Aparajita" pitchFamily="34" charset="0"/>
          </a:endParaRPr>
        </a:p>
      </dsp:txBody>
      <dsp:txXfrm>
        <a:off x="3700467" y="0"/>
        <a:ext cx="3704431" cy="1294209"/>
      </dsp:txXfrm>
    </dsp:sp>
    <dsp:sp modelId="{0BD3ECC5-3479-4AB9-A5D9-8FC6689520F5}">
      <dsp:nvSpPr>
        <dsp:cNvPr id="0" name=""/>
        <dsp:cNvSpPr/>
      </dsp:nvSpPr>
      <dsp:spPr>
        <a:xfrm rot="10800000">
          <a:off x="28042" y="1690168"/>
          <a:ext cx="3704431" cy="1725612"/>
        </a:xfrm>
        <a:prstGeom prst="round1Rect">
          <a:avLst/>
        </a:prstGeom>
        <a:solidFill>
          <a:srgbClr val="E54949"/>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s-MX" sz="3600" kern="1200" dirty="0" smtClean="0">
              <a:latin typeface="Aparajita" pitchFamily="34" charset="0"/>
              <a:cs typeface="Aparajita" pitchFamily="34" charset="0"/>
            </a:rPr>
            <a:t>Bajo nivel de estrés</a:t>
          </a:r>
          <a:endParaRPr lang="es-MX" sz="3600" kern="1200" dirty="0">
            <a:latin typeface="Aparajita" pitchFamily="34" charset="0"/>
            <a:cs typeface="Aparajita" pitchFamily="34" charset="0"/>
          </a:endParaRPr>
        </a:p>
      </dsp:txBody>
      <dsp:txXfrm rot="10800000">
        <a:off x="28042" y="2121571"/>
        <a:ext cx="3704431" cy="1294209"/>
      </dsp:txXfrm>
    </dsp:sp>
    <dsp:sp modelId="{FD48A6DE-4C71-4DEF-82F7-DDA9BF54822B}">
      <dsp:nvSpPr>
        <dsp:cNvPr id="0" name=""/>
        <dsp:cNvSpPr/>
      </dsp:nvSpPr>
      <dsp:spPr>
        <a:xfrm rot="5400000">
          <a:off x="4693840" y="736203"/>
          <a:ext cx="1725612" cy="3704431"/>
        </a:xfrm>
        <a:prstGeom prst="round1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MX" sz="3200" kern="1200" dirty="0" smtClean="0">
              <a:latin typeface="Aparajita" pitchFamily="34" charset="0"/>
              <a:cs typeface="Aparajita" pitchFamily="34" charset="0"/>
            </a:rPr>
            <a:t>Bajo nivel de Reír una vez al día o a la semana </a:t>
          </a:r>
          <a:r>
            <a:rPr lang="es-MX" sz="3200" kern="1200" dirty="0" err="1" smtClean="0">
              <a:latin typeface="Aparajita" pitchFamily="34" charset="0"/>
              <a:cs typeface="Aparajita" pitchFamily="34" charset="0"/>
            </a:rPr>
            <a:t>muchoe</a:t>
          </a:r>
          <a:r>
            <a:rPr lang="es-MX" sz="3200" kern="1200" dirty="0" smtClean="0">
              <a:latin typeface="Aparajita" pitchFamily="34" charset="0"/>
              <a:cs typeface="Aparajita" pitchFamily="34" charset="0"/>
            </a:rPr>
            <a:t> estrés</a:t>
          </a:r>
          <a:endParaRPr lang="es-MX" sz="3200" kern="1200" dirty="0">
            <a:latin typeface="Aparajita" pitchFamily="34" charset="0"/>
            <a:cs typeface="Aparajita" pitchFamily="34" charset="0"/>
          </a:endParaRPr>
        </a:p>
      </dsp:txBody>
      <dsp:txXfrm rot="-5400000">
        <a:off x="3704430" y="2157015"/>
        <a:ext cx="3704431" cy="1294209"/>
      </dsp:txXfrm>
    </dsp:sp>
    <dsp:sp modelId="{364A8C34-C7AD-4089-B6EA-7591A47B089F}">
      <dsp:nvSpPr>
        <dsp:cNvPr id="0" name=""/>
        <dsp:cNvSpPr/>
      </dsp:nvSpPr>
      <dsp:spPr>
        <a:xfrm>
          <a:off x="2593101" y="1294209"/>
          <a:ext cx="2222658" cy="862806"/>
        </a:xfrm>
        <a:prstGeom prst="roundRect">
          <a:avLst/>
        </a:prstGeom>
        <a:solidFill>
          <a:srgbClr val="FF00FF"/>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kern="1200" dirty="0" smtClean="0">
              <a:latin typeface="Aparajita" pitchFamily="34" charset="0"/>
              <a:cs typeface="Aparajita" pitchFamily="34" charset="0"/>
            </a:rPr>
            <a:t>Estado de nutrición óptimo y buen metabolismo</a:t>
          </a:r>
          <a:endParaRPr lang="es-MX" sz="2400" kern="1200" dirty="0">
            <a:latin typeface="Aparajita" pitchFamily="34" charset="0"/>
            <a:cs typeface="Aparajita" pitchFamily="34" charset="0"/>
          </a:endParaRPr>
        </a:p>
      </dsp:txBody>
      <dsp:txXfrm>
        <a:off x="2635220" y="1336328"/>
        <a:ext cx="2138420" cy="778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2B17D-F8C4-4DA3-8E47-9182E9AD1460}">
      <dsp:nvSpPr>
        <dsp:cNvPr id="0" name=""/>
        <dsp:cNvSpPr/>
      </dsp:nvSpPr>
      <dsp:spPr>
        <a:xfrm>
          <a:off x="2288087" y="731527"/>
          <a:ext cx="3064211" cy="2291113"/>
        </a:xfrm>
        <a:prstGeom prst="rect">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F22772-0153-4698-9298-95C2CA4FA768}">
      <dsp:nvSpPr>
        <dsp:cNvPr id="0" name=""/>
        <dsp:cNvSpPr/>
      </dsp:nvSpPr>
      <dsp:spPr>
        <a:xfrm flipH="1">
          <a:off x="979613" y="4751360"/>
          <a:ext cx="374053" cy="73174"/>
        </a:xfrm>
        <a:prstGeom prst="rect">
          <a:avLst/>
        </a:prstGeom>
        <a:noFill/>
        <a:ln w="15875"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7C7D6B62-E0E1-40ED-A075-D3F9719F9CAC}">
      <dsp:nvSpPr>
        <dsp:cNvPr id="0" name=""/>
        <dsp:cNvSpPr/>
      </dsp:nvSpPr>
      <dsp:spPr>
        <a:xfrm>
          <a:off x="2507391" y="4018772"/>
          <a:ext cx="2947159" cy="51284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9055" tIns="19685" rIns="59055" bIns="0" numCol="1" spcCol="1270" anchor="b" anchorCtr="0">
          <a:noAutofit/>
        </a:bodyPr>
        <a:lstStyle/>
        <a:p>
          <a:pPr lvl="0" algn="r" defTabSz="1377950">
            <a:lnSpc>
              <a:spcPct val="100000"/>
            </a:lnSpc>
            <a:spcBef>
              <a:spcPct val="0"/>
            </a:spcBef>
            <a:spcAft>
              <a:spcPct val="35000"/>
            </a:spcAft>
          </a:pPr>
          <a:endParaRPr lang="es-MX" sz="3100" kern="1200"/>
        </a:p>
      </dsp:txBody>
      <dsp:txXfrm>
        <a:off x="2507391" y="4018772"/>
        <a:ext cx="2947159" cy="512848"/>
      </dsp:txXfrm>
    </dsp:sp>
    <dsp:sp modelId="{7D72FFEA-BBD5-4C0F-9781-6728C343ADCC}">
      <dsp:nvSpPr>
        <dsp:cNvPr id="0" name=""/>
        <dsp:cNvSpPr/>
      </dsp:nvSpPr>
      <dsp:spPr>
        <a:xfrm>
          <a:off x="5568317" y="9885"/>
          <a:ext cx="1658537" cy="1302141"/>
        </a:xfrm>
        <a:prstGeom prst="rect">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C94DFD-C76B-4996-80C0-D526A3E5EDA1}">
      <dsp:nvSpPr>
        <dsp:cNvPr id="0" name=""/>
        <dsp:cNvSpPr/>
      </dsp:nvSpPr>
      <dsp:spPr>
        <a:xfrm>
          <a:off x="7594541" y="3616722"/>
          <a:ext cx="1118426" cy="1143897"/>
        </a:xfrm>
        <a:prstGeom prst="rect">
          <a:avLst/>
        </a:prstGeom>
        <a:noFill/>
        <a:ln w="15875"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03D47D08-8DFF-44B1-93CC-68B68455AB6F}">
      <dsp:nvSpPr>
        <dsp:cNvPr id="0" name=""/>
        <dsp:cNvSpPr/>
      </dsp:nvSpPr>
      <dsp:spPr>
        <a:xfrm>
          <a:off x="4211729" y="766633"/>
          <a:ext cx="1118426" cy="342059"/>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3815" tIns="14605" rIns="43815" bIns="0" numCol="1" spcCol="1270" anchor="b" anchorCtr="0">
          <a:noAutofit/>
        </a:bodyPr>
        <a:lstStyle/>
        <a:p>
          <a:pPr lvl="0" algn="r" defTabSz="1022350">
            <a:lnSpc>
              <a:spcPct val="90000"/>
            </a:lnSpc>
            <a:spcBef>
              <a:spcPct val="0"/>
            </a:spcBef>
            <a:spcAft>
              <a:spcPct val="35000"/>
            </a:spcAft>
          </a:pPr>
          <a:endParaRPr lang="es-MX" sz="2300" kern="1200"/>
        </a:p>
      </dsp:txBody>
      <dsp:txXfrm>
        <a:off x="4211729" y="766633"/>
        <a:ext cx="1118426" cy="342059"/>
      </dsp:txXfrm>
    </dsp:sp>
    <dsp:sp modelId="{66CFF908-5E2A-4F0F-A72A-70BCFDF913B3}">
      <dsp:nvSpPr>
        <dsp:cNvPr id="0" name=""/>
        <dsp:cNvSpPr/>
      </dsp:nvSpPr>
      <dsp:spPr>
        <a:xfrm>
          <a:off x="5640326" y="1378037"/>
          <a:ext cx="2154774" cy="2286515"/>
        </a:xfrm>
        <a:prstGeom prst="rect">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0FEA36-4CF2-49C9-9248-2C40823938F1}">
      <dsp:nvSpPr>
        <dsp:cNvPr id="0" name=""/>
        <dsp:cNvSpPr/>
      </dsp:nvSpPr>
      <dsp:spPr>
        <a:xfrm flipH="1" flipV="1">
          <a:off x="7440528" y="4114345"/>
          <a:ext cx="913199" cy="198350"/>
        </a:xfrm>
        <a:prstGeom prst="rect">
          <a:avLst/>
        </a:prstGeom>
        <a:noFill/>
        <a:ln w="15875"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EDFFF568-A8BE-456D-8E8A-C327E30E5288}">
      <dsp:nvSpPr>
        <dsp:cNvPr id="0" name=""/>
        <dsp:cNvSpPr/>
      </dsp:nvSpPr>
      <dsp:spPr>
        <a:xfrm>
          <a:off x="6072374" y="4474384"/>
          <a:ext cx="425340" cy="7756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9525" tIns="3175" rIns="9525" bIns="0" numCol="1" spcCol="1270" anchor="b" anchorCtr="0">
          <a:noAutofit/>
        </a:bodyPr>
        <a:lstStyle/>
        <a:p>
          <a:pPr lvl="0" algn="r" defTabSz="222250">
            <a:lnSpc>
              <a:spcPct val="90000"/>
            </a:lnSpc>
            <a:spcBef>
              <a:spcPct val="0"/>
            </a:spcBef>
            <a:spcAft>
              <a:spcPct val="35000"/>
            </a:spcAft>
          </a:pPr>
          <a:endParaRPr lang="es-MX" sz="500" kern="1200" dirty="0"/>
        </a:p>
      </dsp:txBody>
      <dsp:txXfrm>
        <a:off x="6072374" y="4474384"/>
        <a:ext cx="425340" cy="77568"/>
      </dsp:txXfrm>
    </dsp:sp>
    <dsp:sp modelId="{481E0A18-08D4-4D79-8FD3-E2D016691737}">
      <dsp:nvSpPr>
        <dsp:cNvPr id="0" name=""/>
        <dsp:cNvSpPr/>
      </dsp:nvSpPr>
      <dsp:spPr>
        <a:xfrm>
          <a:off x="1325347" y="441935"/>
          <a:ext cx="210523" cy="381201"/>
        </a:xfrm>
        <a:prstGeom prst="rect">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2770DB-6331-4338-8CBB-CB3A774E2033}">
      <dsp:nvSpPr>
        <dsp:cNvPr id="0" name=""/>
        <dsp:cNvSpPr/>
      </dsp:nvSpPr>
      <dsp:spPr>
        <a:xfrm>
          <a:off x="0" y="3697137"/>
          <a:ext cx="604946" cy="618022"/>
        </a:xfrm>
        <a:prstGeom prst="rect">
          <a:avLst/>
        </a:prstGeom>
        <a:noFill/>
        <a:ln w="15875"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DFAF1684-36CE-4E7E-9498-6CE1E015B898}">
      <dsp:nvSpPr>
        <dsp:cNvPr id="0" name=""/>
        <dsp:cNvSpPr/>
      </dsp:nvSpPr>
      <dsp:spPr>
        <a:xfrm>
          <a:off x="899196" y="802414"/>
          <a:ext cx="604946" cy="469428"/>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6670" tIns="8890" rIns="26670" bIns="0" numCol="1" spcCol="1270" anchor="b" anchorCtr="0">
          <a:noAutofit/>
        </a:bodyPr>
        <a:lstStyle/>
        <a:p>
          <a:pPr lvl="0" algn="r" defTabSz="622300">
            <a:lnSpc>
              <a:spcPct val="90000"/>
            </a:lnSpc>
            <a:spcBef>
              <a:spcPct val="0"/>
            </a:spcBef>
            <a:spcAft>
              <a:spcPct val="35000"/>
            </a:spcAft>
          </a:pPr>
          <a:endParaRPr lang="es-MX" sz="1400" kern="1200" dirty="0"/>
        </a:p>
      </dsp:txBody>
      <dsp:txXfrm>
        <a:off x="899196" y="802414"/>
        <a:ext cx="604946" cy="469428"/>
      </dsp:txXfrm>
    </dsp:sp>
    <dsp:sp modelId="{6B814C37-017E-4871-8D9B-95AEFF2A0BD0}">
      <dsp:nvSpPr>
        <dsp:cNvPr id="0" name=""/>
        <dsp:cNvSpPr/>
      </dsp:nvSpPr>
      <dsp:spPr>
        <a:xfrm>
          <a:off x="360041" y="3024332"/>
          <a:ext cx="2113851" cy="1510966"/>
        </a:xfrm>
        <a:prstGeom prst="rect">
          <a:avLst/>
        </a:prstGeom>
        <a:blipFill rotWithShape="1">
          <a:blip xmlns:r="http://schemas.openxmlformats.org/officeDocument/2006/relationships" r:embed="rId4"/>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5B41CC-40EC-4470-B7AF-CC71D49CE20E}">
      <dsp:nvSpPr>
        <dsp:cNvPr id="0" name=""/>
        <dsp:cNvSpPr/>
      </dsp:nvSpPr>
      <dsp:spPr>
        <a:xfrm>
          <a:off x="6997114" y="4333837"/>
          <a:ext cx="1611090" cy="490697"/>
        </a:xfrm>
        <a:prstGeom prst="rect">
          <a:avLst/>
        </a:prstGeom>
        <a:noFill/>
        <a:ln w="15875"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296124A3-CBA3-48B2-BBA7-03F590D42462}">
      <dsp:nvSpPr>
        <dsp:cNvPr id="0" name=""/>
        <dsp:cNvSpPr/>
      </dsp:nvSpPr>
      <dsp:spPr>
        <a:xfrm>
          <a:off x="7201326" y="3938364"/>
          <a:ext cx="1183842" cy="342059"/>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3815" tIns="14605" rIns="43815" bIns="0" numCol="1" spcCol="1270" anchor="b" anchorCtr="0">
          <a:noAutofit/>
        </a:bodyPr>
        <a:lstStyle/>
        <a:p>
          <a:pPr lvl="0" algn="r" defTabSz="1022350">
            <a:lnSpc>
              <a:spcPct val="90000"/>
            </a:lnSpc>
            <a:spcBef>
              <a:spcPct val="0"/>
            </a:spcBef>
            <a:spcAft>
              <a:spcPct val="35000"/>
            </a:spcAft>
          </a:pPr>
          <a:endParaRPr lang="es-MX" sz="2300" kern="1200" dirty="0"/>
        </a:p>
      </dsp:txBody>
      <dsp:txXfrm>
        <a:off x="7201326" y="3938364"/>
        <a:ext cx="1183842" cy="342059"/>
      </dsp:txXfrm>
    </dsp:sp>
    <dsp:sp modelId="{3A591541-7545-4441-941A-8D5F7BA2AF1B}">
      <dsp:nvSpPr>
        <dsp:cNvPr id="0" name=""/>
        <dsp:cNvSpPr/>
      </dsp:nvSpPr>
      <dsp:spPr>
        <a:xfrm rot="1368391">
          <a:off x="637037" y="175466"/>
          <a:ext cx="1366773" cy="2287733"/>
        </a:xfrm>
        <a:prstGeom prst="rect">
          <a:avLst/>
        </a:prstGeom>
        <a:blipFill rotWithShape="1">
          <a:blip xmlns:r="http://schemas.openxmlformats.org/officeDocument/2006/relationships" r:embed="rId5"/>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F61ADE-9DAD-4D31-B332-2867EAF2FECA}">
      <dsp:nvSpPr>
        <dsp:cNvPr id="0" name=""/>
        <dsp:cNvSpPr/>
      </dsp:nvSpPr>
      <dsp:spPr>
        <a:xfrm flipH="1" flipV="1">
          <a:off x="4032454" y="4104455"/>
          <a:ext cx="317288" cy="165982"/>
        </a:xfrm>
        <a:prstGeom prst="rect">
          <a:avLst/>
        </a:prstGeom>
        <a:noFill/>
        <a:ln w="15875"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9365E013-3D21-42BD-AC7B-B7318B7A1289}">
      <dsp:nvSpPr>
        <dsp:cNvPr id="0" name=""/>
        <dsp:cNvSpPr/>
      </dsp:nvSpPr>
      <dsp:spPr>
        <a:xfrm flipV="1">
          <a:off x="6799277" y="3857956"/>
          <a:ext cx="1230758" cy="649704"/>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3340" tIns="17780" rIns="53340" bIns="0" numCol="1" spcCol="1270" anchor="b" anchorCtr="0">
          <a:noAutofit/>
        </a:bodyPr>
        <a:lstStyle/>
        <a:p>
          <a:pPr lvl="0" algn="r" defTabSz="1244600">
            <a:lnSpc>
              <a:spcPct val="90000"/>
            </a:lnSpc>
            <a:spcBef>
              <a:spcPct val="0"/>
            </a:spcBef>
            <a:spcAft>
              <a:spcPct val="35000"/>
            </a:spcAft>
          </a:pPr>
          <a:endParaRPr lang="es-MX" sz="2800" kern="1200" dirty="0"/>
        </a:p>
      </dsp:txBody>
      <dsp:txXfrm rot="10800000">
        <a:off x="6799277" y="3857956"/>
        <a:ext cx="1230758" cy="64970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ágonos radiales"/>
  <dgm:desc val="Se usa para mostrar un proceso secuencial  relacionado con un tema o una idea centrales. Limitado a seis formas de Nivel 2. Funciona mejor con poco texto No aparece el texto sin utilizar, pero queda disponible si cambia entre diseño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11/layout/ThemePictureAccent">
  <dgm:title val="Énfasis de imagen de tema"/>
  <dgm:desc val="Se usa para mostrar un grupo de imágenes con la primera imagen en el centro y con el mayor tamaño. Puede contener hasta seis imágenes de Nivel 1. Las imágenes no usadas no aparecen, pero siguen disponibles si se cambia de diseño.  Funciona mejor con poco texto."/>
  <dgm:catLst>
    <dgm:cat type="picture" pri="13250"/>
    <dgm:cat type="officeonline" pri="4000"/>
  </dgm:catLst>
  <dgm:sampData>
    <dgm:dataModel>
      <dgm:ptLst>
        <dgm:pt modelId="0" type="doc"/>
        <dgm:pt modelId="10">
          <dgm:prSet phldr="1"/>
        </dgm:pt>
        <dgm:pt modelId="20">
          <dgm:prSet phldr="1"/>
        </dgm:pt>
        <dgm:pt modelId="30">
          <dgm:prSet phldr="1"/>
        </dgm:pt>
        <dgm:pt modelId="40">
          <dgm:prSet phldr="1"/>
        </dgm:pt>
        <dgm:pt modelId="50">
          <dgm:prSet phldr="1"/>
        </dgm:pt>
        <dgm:pt modelId="60">
          <dgm:prSet phldr="1"/>
        </dgm:pt>
      </dgm:ptLst>
      <dgm:cxnLst>
        <dgm:cxn modelId="70" srcId="0" destId="10" srcOrd="0" destOrd="0"/>
        <dgm:cxn modelId="80" srcId="0" destId="20" srcOrd="1" destOrd="0"/>
        <dgm:cxn modelId="90" srcId="0" destId="30" srcOrd="2" destOrd="0"/>
        <dgm:cxn modelId="100" srcId="0" destId="40" srcOrd="3" destOrd="0"/>
        <dgm:cxn modelId="110" srcId="0" destId="50" srcOrd="4" destOrd="0"/>
        <dgm:cxn modelId="120" srcId="0" destId="60" srcOrd="5"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6"/>
      <dgm:chPref val="6"/>
      <dgm:dir/>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5" axis="ch" ptType="node" func="cnt" op="equ" val="2">
            <dgm:alg type="composite">
              <dgm:param type="ar" val="0.9528"/>
            </dgm:alg>
            <dgm:constrLst>
              <dgm:constr type="primFontSz" for="des" forName="Text1" val="65"/>
              <dgm:constr type="primFontSz" for="des" forName="Text2" refType="primFontSz" refFor="des" refForName="Text1" op="equ"/>
              <dgm:constr type="l" for="ch" forName="Image1" refType="w" fact="0"/>
              <dgm:constr type="t" for="ch" forName="Image1" refType="h" fact="0.4119"/>
              <dgm:constr type="w" for="ch" forName="Image1" refType="w" fact="0.997"/>
              <dgm:constr type="h" for="ch" forName="Image1" refType="h" fact="0.5881"/>
              <dgm:constr type="l" for="ch" forName="Accent1" refType="w" fact="0.049"/>
              <dgm:constr type="t" for="ch" forName="Accent1" refType="h" fact="0.4563"/>
              <dgm:constr type="w" for="ch" forName="Accent1" refType="w" fact="0.9008"/>
              <dgm:constr type="h" for="ch" forName="Accent1" refType="h" fact="0.4958"/>
              <dgm:constr type="l" for="ch" forName="Image2" refType="w" fact="0.6099"/>
              <dgm:constr type="t" for="ch" forName="Image2" refType="h" fact="0"/>
              <dgm:constr type="w" for="ch" forName="Image2" refType="w" fact="0.3901"/>
              <dgm:constr type="h" for="ch" forName="Image2" refType="h" fact="0.3806"/>
              <dgm:constr type="l" for="ch" forName="Accent2" refType="w" fact="0.6338"/>
              <dgm:constr type="t" for="ch" forName="Accent2" refType="h" fact="0.0231"/>
              <dgm:constr type="w" for="ch" forName="Accent2" refType="w" fact="0.3418"/>
              <dgm:constr type="h" for="ch" forName="Accent2" refType="h" fact="0.3343"/>
              <dgm:constr type="l" for="ch" forName="Text1" refType="w" fact="0.049"/>
              <dgm:constr type="t" for="ch" forName="Text1" refType="h" fact="0.8032"/>
              <dgm:constr type="w" for="ch" forName="Text1" refType="w" fact="0.9008"/>
              <dgm:constr type="h" for="ch" forName="Text1" refType="h" fact="0.1499"/>
              <dgm:constr type="l" for="ch" forName="Text2" refType="w" fact="0.6335"/>
              <dgm:constr type="t" for="ch" forName="Text2" refType="h" fact="0.2575"/>
              <dgm:constr type="w" for="ch" forName="Text2" refType="w" fact="0.3418"/>
              <dgm:constr type="h" for="ch" forName="Text2" refType="h" fact="0.0999"/>
            </dgm:constrLst>
          </dgm:if>
          <dgm:if name="Name6"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l" for="ch" forName="Image1" refType="w" fact="0"/>
              <dgm:constr type="t" for="ch" forName="Image1" refType="h" fact="0.4119"/>
              <dgm:constr type="w" for="ch" forName="Image1" refType="w" fact="0.6627"/>
              <dgm:constr type="h" for="ch" forName="Image1" refType="h" fact="0.5881"/>
              <dgm:constr type="l" for="ch" forName="Accent1" refType="w" fact="0.0326"/>
              <dgm:constr type="t" for="ch" forName="Accent1" refType="h" fact="0.4563"/>
              <dgm:constr type="w" for="ch" forName="Accent1" refType="w" fact="0.5988"/>
              <dgm:constr type="h" for="ch" forName="Accent1" refType="h" fact="0.4958"/>
              <dgm:constr type="l" for="ch" forName="Image3" refType="w" fact="0.6846"/>
              <dgm:constr type="t" for="ch" forName="Image3" refType="h" fact="0.6397"/>
              <dgm:constr type="w" for="ch" forName="Image3" refType="w" fact="0.3154"/>
              <dgm:constr type="h" for="ch" forName="Image3" refType="h" fact="0.2805"/>
              <dgm:constr type="l" for="ch" forName="Accent3" refType="w" fact="0.7006"/>
              <dgm:constr type="t" for="ch" forName="Accent3" refType="h" fact="0.6629"/>
              <dgm:constr type="w" for="ch" forName="Accent3" refType="w" fact="0.2833"/>
              <dgm:constr type="h" for="ch" forName="Accent3" refType="h" fact="0.2344"/>
              <dgm:constr type="l" for="ch" forName="Image2" refType="w" fact="0.4054"/>
              <dgm:constr type="t" for="ch" forName="Image2" refType="h" fact="0"/>
              <dgm:constr type="w" for="ch" forName="Image2" refType="w" fact="0.2593"/>
              <dgm:constr type="h" for="ch" forName="Image2" refType="h" fact="0.3806"/>
              <dgm:constr type="l" for="ch" forName="Accent2" refType="w" fact="0.4213"/>
              <dgm:constr type="t" for="ch" forName="Accent2" refType="h" fact="0.0231"/>
              <dgm:constr type="w" for="ch" forName="Accent2" refType="w" fact="0.2272"/>
              <dgm:constr type="h" for="ch" forName="Accent2" refType="h" fact="0.3343"/>
              <dgm:constr type="l" for="ch" forName="Text1" refType="w" fact="0.0326"/>
              <dgm:constr type="t" for="ch" forName="Text1" refType="h" fact="0.8032"/>
              <dgm:constr type="w" for="ch" forName="Text1" refType="w" fact="0.5988"/>
              <dgm:constr type="h" for="ch" forName="Text1" refType="h" fact="0.1499"/>
              <dgm:constr type="l" for="ch" forName="Text2" refType="w" fact="0.4211"/>
              <dgm:constr type="t" for="ch" forName="Text2" refType="h" fact="0.2575"/>
              <dgm:constr type="w" for="ch" forName="Text2" refType="w" fact="0.2272"/>
              <dgm:constr type="h" for="ch" forName="Text2" refType="h" fact="0.0999"/>
              <dgm:constr type="l" for="ch" forName="Text3" refType="w" fact="0.7006"/>
              <dgm:constr type="t" for="ch" forName="Text3" refType="h" fact="0.7974"/>
              <dgm:constr type="w" for="ch" forName="Text3" refType="w" fact="0.2833"/>
              <dgm:constr type="h" for="ch" forName="Text3" refType="h" fact="0.0999"/>
            </dgm:constrLst>
          </dgm:if>
          <dgm:if name="Name7"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l" for="ch" forName="Image1" refType="w" fact="0.1498"/>
              <dgm:constr type="t" for="ch" forName="Image1" refType="h" fact="0.4119"/>
              <dgm:constr type="w" for="ch" forName="Image1" refType="w" fact="0.5634"/>
              <dgm:constr type="h" for="ch" forName="Image1" refType="h" fact="0.5881"/>
              <dgm:constr type="l" for="ch" forName="Accent1" refType="w" fact="0.1774"/>
              <dgm:constr type="t" for="ch" forName="Accent1" refType="h" fact="0.4563"/>
              <dgm:constr type="w" for="ch" forName="Accent1" refType="w" fact="0.5091"/>
              <dgm:constr type="h" for="ch" forName="Accent1" refType="h" fact="0.4958"/>
              <dgm:constr type="l" for="ch" forName="Image4" refType="w" fact="0"/>
              <dgm:constr type="t" for="ch" forName="Image4" refType="h" fact="0.7601"/>
              <dgm:constr type="w" for="ch" forName="Image4" refType="w" fact="0.1316"/>
              <dgm:constr type="h" for="ch" forName="Image4" refType="h" fact="0.2262"/>
              <dgm:constr type="l" for="ch" forName="Accent4" refType="w" fact="0.0136"/>
              <dgm:constr type="t" for="ch" forName="Accent4" refType="h" fact="0.7839"/>
              <dgm:constr type="w" for="ch" forName="Accent4" refType="w" fact="0.1045"/>
              <dgm:constr type="h" for="ch" forName="Accent4" refType="h" fact="0.1806"/>
              <dgm:constr type="l" for="ch" forName="Image3" refType="w" fact="0.7318"/>
              <dgm:constr type="t" for="ch" forName="Image3" refType="h" fact="0.6397"/>
              <dgm:constr type="w" for="ch" forName="Image3" refType="w" fact="0.2682"/>
              <dgm:constr type="h" for="ch" forName="Image3" refType="h" fact="0.2805"/>
              <dgm:constr type="l" for="ch" forName="Accent3" refType="w" fact="0.7455"/>
              <dgm:constr type="t" for="ch" forName="Accent3" refType="h" fact="0.6629"/>
              <dgm:constr type="w" for="ch" forName="Accent3" refType="w" fact="0.2409"/>
              <dgm:constr type="h" for="ch" forName="Accent3" refType="h" fact="0.2344"/>
              <dgm:constr type="l" for="ch" forName="Image2" refType="w" fact="0.4944"/>
              <dgm:constr type="t" for="ch" forName="Image2" refType="h" fact="0"/>
              <dgm:constr type="w" for="ch" forName="Image2" refType="w" fact="0.2205"/>
              <dgm:constr type="h" for="ch" forName="Image2" refType="h" fact="0.3806"/>
              <dgm:constr type="l" for="ch" forName="Accent2" refType="w" fact="0.508"/>
              <dgm:constr type="t" for="ch" forName="Accent2" refType="h" fact="0.0231"/>
              <dgm:constr type="w" for="ch" forName="Accent2" refType="w" fact="0.1932"/>
              <dgm:constr type="h" for="ch" forName="Accent2" refType="h" fact="0.3343"/>
              <dgm:constr type="l" for="ch" forName="Text1" refType="w" fact="0.1774"/>
              <dgm:constr type="t" for="ch" forName="Text1" refType="h" fact="0.8032"/>
              <dgm:constr type="w" for="ch" forName="Text1" refType="w" fact="0.5091"/>
              <dgm:constr type="h" for="ch" forName="Text1" refType="h" fact="0.1499"/>
              <dgm:constr type="l" for="ch" forName="Text2" refType="w" fact="0.5078"/>
              <dgm:constr type="t" for="ch" forName="Text2" refType="h" fact="0.2575"/>
              <dgm:constr type="w" for="ch" forName="Text2" refType="w" fact="0.1932"/>
              <dgm:constr type="h" for="ch" forName="Text2" refType="h" fact="0.0999"/>
              <dgm:constr type="l" for="ch" forName="Text3" refType="w" fact="0.7455"/>
              <dgm:constr type="t" for="ch" forName="Text3" refType="h" fact="0.7974"/>
              <dgm:constr type="w" for="ch" forName="Text3" refType="w" fact="0.2409"/>
              <dgm:constr type="h" for="ch" forName="Text3" refType="h" fact="0.0999"/>
              <dgm:constr type="l" for="ch" forName="Text4" refType="w" fact="0.0136"/>
              <dgm:constr type="t" for="ch" forName="Text4" refType="h" fact="0.8647"/>
              <dgm:constr type="w" for="ch" forName="Text4" refType="w" fact="0.1045"/>
              <dgm:constr type="h" for="ch" forName="Text4" refType="h" fact="0.0999"/>
            </dgm:constrLst>
          </dgm:if>
          <dgm:if name="Name8"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4" refType="w" fact="0.0136"/>
              <dgm:constr type="t" for="ch" forName="Text4" refType="h" fact="0.6132"/>
              <dgm:constr type="w" for="ch" forName="Text4" refType="w" fact="0.1045"/>
              <dgm:constr type="h" for="ch" forName="Text4" refType="h" fact="0.0709"/>
            </dgm:constrLst>
          </dgm:if>
          <dgm:else name="Name9">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Image6" refType="w" fact="0.151"/>
              <dgm:constr type="t" for="ch" forName="Image6" refType="h" fact="0.7301"/>
              <dgm:constr type="w" for="ch" forName="Image6" refType="w" fact="0.2361"/>
              <dgm:constr type="h" for="ch" forName="Image6" refType="h" fact="0.1604"/>
              <dgm:constr type="l" for="ch" forName="Accent6" refType="w" fact="0.1648"/>
              <dgm:constr type="t" for="ch" forName="Accent6" refType="h" fact="0.7467"/>
              <dgm:constr type="w" for="ch" forName="Accent6" refType="w" fact="0.2091"/>
              <dgm:constr type="h" for="ch" forName="Accent6" refType="h" fact="0.1281"/>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6" refType="w" fact="0.1648"/>
              <dgm:constr type="t" for="ch" forName="Text6" refType="h" fact="0.8039"/>
              <dgm:constr type="w" for="ch" forName="Text6" refType="w" fact="0.2091"/>
              <dgm:constr type="h" for="ch" forName="Text6" refType="h" fact="0.0709"/>
              <dgm:constr type="l" for="ch" forName="Text4" refType="w" fact="0.0136"/>
              <dgm:constr type="t" for="ch" forName="Text4" refType="h" fact="0.6132"/>
              <dgm:constr type="w" for="ch" forName="Text4" refType="w" fact="0.1045"/>
              <dgm:constr type="h" for="ch" forName="Text4" refType="h" fact="0.0709"/>
            </dgm:constrLst>
          </dgm:else>
        </dgm:choose>
      </dgm:if>
      <dgm:else name="Name10">
        <dgm:choose name="Name11">
          <dgm:if name="Name12"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13" axis="ch" ptType="node" func="cnt" op="equ" val="2">
            <dgm:alg type="composite">
              <dgm:param type="ar" val="0.9528"/>
            </dgm:alg>
            <dgm:constrLst>
              <dgm:constr type="primFontSz" for="des" forName="Text1" val="65"/>
              <dgm:constr type="primFontSz" for="des" forName="Text2" refType="primFontSz" refFor="des" refForName="Text1" op="equ"/>
              <dgm:constr type="r" for="ch" forName="Image1" refType="w"/>
              <dgm:constr type="t" for="ch" forName="Image1" refType="h" fact="0.4119"/>
              <dgm:constr type="w" for="ch" forName="Image1" refType="w" fact="0.997"/>
              <dgm:constr type="h" for="ch" forName="Image1" refType="h" fact="0.5881"/>
              <dgm:constr type="r" for="ch" forName="Accent1" refType="w" fact="0.951"/>
              <dgm:constr type="t" for="ch" forName="Accent1" refType="h" fact="0.4563"/>
              <dgm:constr type="w" for="ch" forName="Accent1" refType="w" fact="0.9008"/>
              <dgm:constr type="h" for="ch" forName="Accent1" refType="h" fact="0.4958"/>
              <dgm:constr type="r" for="ch" forName="Image2" refType="w" fact="0.3901"/>
              <dgm:constr type="t" for="ch" forName="Image2" refType="h" fact="0"/>
              <dgm:constr type="w" for="ch" forName="Image2" refType="w" fact="0.3901"/>
              <dgm:constr type="h" for="ch" forName="Image2" refType="h" fact="0.3806"/>
              <dgm:constr type="r" for="ch" forName="Accent2" refType="w" fact="0.3662"/>
              <dgm:constr type="t" for="ch" forName="Accent2" refType="h" fact="0.0231"/>
              <dgm:constr type="w" for="ch" forName="Accent2" refType="w" fact="0.3418"/>
              <dgm:constr type="h" for="ch" forName="Accent2" refType="h" fact="0.3343"/>
              <dgm:constr type="r" for="ch" forName="Text1" refType="w" fact="0.951"/>
              <dgm:constr type="t" for="ch" forName="Text1" refType="h" fact="0.8032"/>
              <dgm:constr type="w" for="ch" forName="Text1" refType="w" fact="0.9008"/>
              <dgm:constr type="h" for="ch" forName="Text1" refType="h" fact="0.1499"/>
              <dgm:constr type="r" for="ch" forName="Text2" refType="w" fact="0.3665"/>
              <dgm:constr type="t" for="ch" forName="Text2" refType="h" fact="0.2575"/>
              <dgm:constr type="w" for="ch" forName="Text2" refType="w" fact="0.3418"/>
              <dgm:constr type="h" for="ch" forName="Text2" refType="h" fact="0.0999"/>
            </dgm:constrLst>
          </dgm:if>
          <dgm:if name="Name14"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r" for="ch" forName="Image1" refType="w"/>
              <dgm:constr type="t" for="ch" forName="Image1" refType="h" fact="0.4119"/>
              <dgm:constr type="w" for="ch" forName="Image1" refType="w" fact="0.6627"/>
              <dgm:constr type="h" for="ch" forName="Image1" refType="h" fact="0.5881"/>
              <dgm:constr type="r" for="ch" forName="Accent1" refType="w" fact="0.9674"/>
              <dgm:constr type="t" for="ch" forName="Accent1" refType="h" fact="0.4563"/>
              <dgm:constr type="w" for="ch" forName="Accent1" refType="w" fact="0.5988"/>
              <dgm:constr type="h" for="ch" forName="Accent1" refType="h" fact="0.4958"/>
              <dgm:constr type="r" for="ch" forName="Image3" refType="w" fact="0.3154"/>
              <dgm:constr type="t" for="ch" forName="Image3" refType="h" fact="0.6397"/>
              <dgm:constr type="w" for="ch" forName="Image3" refType="w" fact="0.3154"/>
              <dgm:constr type="h" for="ch" forName="Image3" refType="h" fact="0.2805"/>
              <dgm:constr type="r" for="ch" forName="Accent3" refType="w" fact="0.2994"/>
              <dgm:constr type="t" for="ch" forName="Accent3" refType="h" fact="0.6629"/>
              <dgm:constr type="w" for="ch" forName="Accent3" refType="w" fact="0.2833"/>
              <dgm:constr type="h" for="ch" forName="Accent3" refType="h" fact="0.2344"/>
              <dgm:constr type="r" for="ch" forName="Image2" refType="w" fact="0.5946"/>
              <dgm:constr type="t" for="ch" forName="Image2" refType="h" fact="0"/>
              <dgm:constr type="w" for="ch" forName="Image2" refType="w" fact="0.2593"/>
              <dgm:constr type="h" for="ch" forName="Image2" refType="h" fact="0.3806"/>
              <dgm:constr type="r" for="ch" forName="Accent2" refType="w" fact="0.5787"/>
              <dgm:constr type="t" for="ch" forName="Accent2" refType="h" fact="0.0231"/>
              <dgm:constr type="w" for="ch" forName="Accent2" refType="w" fact="0.2272"/>
              <dgm:constr type="h" for="ch" forName="Accent2" refType="h" fact="0.3343"/>
              <dgm:constr type="r" for="ch" forName="Text1" refType="w" fact="0.9674"/>
              <dgm:constr type="t" for="ch" forName="Text1" refType="h" fact="0.8032"/>
              <dgm:constr type="w" for="ch" forName="Text1" refType="w" fact="0.5988"/>
              <dgm:constr type="h" for="ch" forName="Text1" refType="h" fact="0.1499"/>
              <dgm:constr type="r" for="ch" forName="Text2" refType="w" fact="0.5789"/>
              <dgm:constr type="t" for="ch" forName="Text2" refType="h" fact="0.2575"/>
              <dgm:constr type="w" for="ch" forName="Text2" refType="w" fact="0.2272"/>
              <dgm:constr type="h" for="ch" forName="Text2" refType="h" fact="0.0999"/>
              <dgm:constr type="r" for="ch" forName="Text3" refType="w" fact="0.2994"/>
              <dgm:constr type="t" for="ch" forName="Text3" refType="h" fact="0.7974"/>
              <dgm:constr type="w" for="ch" forName="Text3" refType="w" fact="0.2833"/>
              <dgm:constr type="h" for="ch" forName="Text3" refType="h" fact="0.0999"/>
            </dgm:constrLst>
          </dgm:if>
          <dgm:if name="Name15"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r" for="ch" forName="Image1" refType="w" fact="0.8502"/>
              <dgm:constr type="t" for="ch" forName="Image1" refType="h" fact="0.4119"/>
              <dgm:constr type="w" for="ch" forName="Image1" refType="w" fact="0.5634"/>
              <dgm:constr type="h" for="ch" forName="Image1" refType="h" fact="0.5881"/>
              <dgm:constr type="r" for="ch" forName="Accent1" refType="w" fact="0.8226"/>
              <dgm:constr type="t" for="ch" forName="Accent1" refType="h" fact="0.4563"/>
              <dgm:constr type="w" for="ch" forName="Accent1" refType="w" fact="0.5091"/>
              <dgm:constr type="h" for="ch" forName="Accent1" refType="h" fact="0.4958"/>
              <dgm:constr type="r" for="ch" forName="Image4" refType="w"/>
              <dgm:constr type="t" for="ch" forName="Image4" refType="h" fact="0.7601"/>
              <dgm:constr type="w" for="ch" forName="Image4" refType="w" fact="0.1316"/>
              <dgm:constr type="h" for="ch" forName="Image4" refType="h" fact="0.2262"/>
              <dgm:constr type="r" for="ch" forName="Accent4" refType="w" fact="0.9864"/>
              <dgm:constr type="t" for="ch" forName="Accent4" refType="h" fact="0.7839"/>
              <dgm:constr type="w" for="ch" forName="Accent4" refType="w" fact="0.1045"/>
              <dgm:constr type="h" for="ch" forName="Accent4" refType="h" fact="0.1806"/>
              <dgm:constr type="r" for="ch" forName="Image3" refType="w" fact="0.2682"/>
              <dgm:constr type="t" for="ch" forName="Image3" refType="h" fact="0.6397"/>
              <dgm:constr type="w" for="ch" forName="Image3" refType="w" fact="0.2682"/>
              <dgm:constr type="h" for="ch" forName="Image3" refType="h" fact="0.2805"/>
              <dgm:constr type="r" for="ch" forName="Accent3" refType="w" fact="0.2545"/>
              <dgm:constr type="t" for="ch" forName="Accent3" refType="h" fact="0.6629"/>
              <dgm:constr type="w" for="ch" forName="Accent3" refType="w" fact="0.2409"/>
              <dgm:constr type="h" for="ch" forName="Accent3" refType="h" fact="0.2344"/>
              <dgm:constr type="r" for="ch" forName="Image2" refType="w" fact="0.5056"/>
              <dgm:constr type="t" for="ch" forName="Image2" refType="h" fact="0"/>
              <dgm:constr type="w" for="ch" forName="Image2" refType="w" fact="0.2205"/>
              <dgm:constr type="h" for="ch" forName="Image2" refType="h" fact="0.3806"/>
              <dgm:constr type="r" for="ch" forName="Accent2" refType="w" fact="0.492"/>
              <dgm:constr type="t" for="ch" forName="Accent2" refType="h" fact="0.0231"/>
              <dgm:constr type="w" for="ch" forName="Accent2" refType="w" fact="0.1932"/>
              <dgm:constr type="h" for="ch" forName="Accent2" refType="h" fact="0.3343"/>
              <dgm:constr type="r" for="ch" forName="Text1" refType="w" fact="0.8226"/>
              <dgm:constr type="t" for="ch" forName="Text1" refType="h" fact="0.8032"/>
              <dgm:constr type="w" for="ch" forName="Text1" refType="w" fact="0.5091"/>
              <dgm:constr type="h" for="ch" forName="Text1" refType="h" fact="0.1499"/>
              <dgm:constr type="r" for="ch" forName="Text2" refType="w" fact="0.4922"/>
              <dgm:constr type="t" for="ch" forName="Text2" refType="h" fact="0.2575"/>
              <dgm:constr type="w" for="ch" forName="Text2" refType="w" fact="0.1932"/>
              <dgm:constr type="h" for="ch" forName="Text2" refType="h" fact="0.0999"/>
              <dgm:constr type="r" for="ch" forName="Text3" refType="w" fact="0.2545"/>
              <dgm:constr type="t" for="ch" forName="Text3" refType="h" fact="0.7974"/>
              <dgm:constr type="w" for="ch" forName="Text3" refType="w" fact="0.2409"/>
              <dgm:constr type="h" for="ch" forName="Text3" refType="h" fact="0.0999"/>
              <dgm:constr type="r" for="ch" forName="Text4" refType="w" fact="0.9864"/>
              <dgm:constr type="t" for="ch" forName="Text4" refType="h" fact="0.8647"/>
              <dgm:constr type="w" for="ch" forName="Text4" refType="w" fact="0.1045"/>
              <dgm:constr type="h" for="ch" forName="Text4" refType="h" fact="0.0999"/>
            </dgm:constrLst>
          </dgm:if>
          <dgm:if name="Name16"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2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4" refType="w" fact="0.9864"/>
              <dgm:constr type="t" for="ch" forName="Text4" refType="h" fact="0.6132"/>
              <dgm:constr type="w" for="ch" forName="Text4" refType="w" fact="0.1045"/>
              <dgm:constr type="h" for="ch" forName="Text4" refType="h" fact="0.0709"/>
            </dgm:constrLst>
          </dgm:if>
          <dgm:else name="Name17">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1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Image6" refType="w" fact="0.849"/>
              <dgm:constr type="t" for="ch" forName="Image6" refType="h" fact="0.7301"/>
              <dgm:constr type="w" for="ch" forName="Image6" refType="w" fact="0.2361"/>
              <dgm:constr type="h" for="ch" forName="Image6" refType="h" fact="0.1604"/>
              <dgm:constr type="r" for="ch" forName="Accent6" refType="w" fact="0.8352"/>
              <dgm:constr type="t" for="ch" forName="Accent6" refType="h" fact="0.7467"/>
              <dgm:constr type="w" for="ch" forName="Accent6" refType="w" fact="0.2091"/>
              <dgm:constr type="h" for="ch" forName="Accent6" refType="h" fact="0.1281"/>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6" refType="w" fact="0.8352"/>
              <dgm:constr type="t" for="ch" forName="Text6" refType="h" fact="0.8039"/>
              <dgm:constr type="w" for="ch" forName="Text6" refType="w" fact="0.2091"/>
              <dgm:constr type="h" for="ch" forName="Text6" refType="h" fact="0.0709"/>
              <dgm:constr type="r" for="ch" forName="Text4" refType="w" fact="0.9864"/>
              <dgm:constr type="t" for="ch" forName="Text4" refType="h" fact="0.6132"/>
              <dgm:constr type="w" for="ch" forName="Text4" refType="w" fact="0.1045"/>
              <dgm:constr type="h" for="ch" forName="Text4" refType="h" fact="0.0709"/>
            </dgm:constrLst>
          </dgm:else>
        </dgm:choose>
      </dgm:else>
    </dgm:choose>
    <dgm:forEach name="wrapper" axis="self" ptType="parTrans">
      <dgm:forEach name="ImageRepeat" axis="self">
        <dgm:layoutNode name="Image" styleLbl="alignImgPlace1">
          <dgm:alg type="sp"/>
          <dgm:shape xmlns:r="http://schemas.openxmlformats.org/officeDocument/2006/relationships" type="rect" r:blip="" blipPhldr="1">
            <dgm:adjLst/>
          </dgm:shape>
          <dgm:presOf/>
        </dgm:layoutNode>
      </dgm:forEach>
      <dgm:forEach name="accentRepeat" axis="self">
        <dgm:layoutNode name="Accent" styleLbl="parChTrans1D1">
          <dgm:alg type="sp"/>
          <dgm:shape xmlns:r="http://schemas.openxmlformats.org/officeDocument/2006/relationships" type="rect" r:blip="">
            <dgm:adjLst/>
          </dgm:shape>
          <dgm:presOf/>
        </dgm:layoutNode>
      </dgm:forEach>
    </dgm:forEach>
    <dgm:forEach name="Name18" axis="ch" ptType="node" cnt="1">
      <dgm:layoutNode name="Image1">
        <dgm:alg type="sp"/>
        <dgm:shape xmlns:r="http://schemas.openxmlformats.org/officeDocument/2006/relationships" r:blip="">
          <dgm:adjLst/>
        </dgm:shape>
        <dgm:presOf/>
        <dgm:forEach name="Name19" ref="ImageRepeat"/>
      </dgm:layoutNode>
      <dgm:layoutNode name="Accent1">
        <dgm:alg type="sp"/>
        <dgm:shape xmlns:r="http://schemas.openxmlformats.org/officeDocument/2006/relationships" r:blip="">
          <dgm:adjLst/>
        </dgm:shape>
        <dgm:presOf/>
        <dgm:constrLst/>
        <dgm:forEach name="Name20" ref="accentRepeat"/>
      </dgm:layoutNode>
      <dgm:layoutNode name="Text1" styleLbl="alignImgPlace1">
        <dgm:varLst>
          <dgm:chMax val="0"/>
          <dgm:chPref val="0"/>
          <dgm:bulletEnabled val="1"/>
        </dgm:varLst>
        <dgm:alg type="tx">
          <dgm:param type="parTxLTRAlign" val="r"/>
          <dgm:param type="shpTxLTRAlignCh" val="r"/>
          <dgm:param type="txAnchorVert" val="b"/>
          <dgm:param type="txAnchorVertCh" val="b"/>
          <dgm:param type="lnSpPar" val="100"/>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1" axis="ch" ptType="node" st="2" cnt="1">
      <dgm:layoutNode name="Image2">
        <dgm:alg type="sp"/>
        <dgm:shape xmlns:r="http://schemas.openxmlformats.org/officeDocument/2006/relationships" r:blip="">
          <dgm:adjLst/>
        </dgm:shape>
        <dgm:presOf/>
        <dgm:forEach name="Name22" ref="ImageRepeat"/>
      </dgm:layoutNode>
      <dgm:layoutNode name="Accent2">
        <dgm:alg type="sp"/>
        <dgm:shape xmlns:r="http://schemas.openxmlformats.org/officeDocument/2006/relationships" r:blip="">
          <dgm:adjLst/>
        </dgm:shape>
        <dgm:presOf/>
        <dgm:constrLst/>
        <dgm:forEach name="Name23" ref="accentRepeat"/>
      </dgm:layoutNode>
      <dgm:layoutNode name="Text2"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4" axis="ch" ptType="node" st="3" cnt="1">
      <dgm:layoutNode name="Image3">
        <dgm:alg type="sp"/>
        <dgm:shape xmlns:r="http://schemas.openxmlformats.org/officeDocument/2006/relationships" r:blip="">
          <dgm:adjLst/>
        </dgm:shape>
        <dgm:presOf/>
        <dgm:forEach name="Name25" ref="ImageRepeat"/>
      </dgm:layoutNode>
      <dgm:layoutNode name="Accent3">
        <dgm:alg type="sp"/>
        <dgm:shape xmlns:r="http://schemas.openxmlformats.org/officeDocument/2006/relationships" r:blip="">
          <dgm:adjLst/>
        </dgm:shape>
        <dgm:presOf/>
        <dgm:constrLst/>
        <dgm:forEach name="Name26" ref="accentRepeat"/>
      </dgm:layoutNode>
      <dgm:layoutNode name="Text3"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7" axis="ch" ptType="node" st="4" cnt="1">
      <dgm:layoutNode name="Image4">
        <dgm:alg type="sp"/>
        <dgm:shape xmlns:r="http://schemas.openxmlformats.org/officeDocument/2006/relationships" r:blip="">
          <dgm:adjLst/>
        </dgm:shape>
        <dgm:presOf/>
        <dgm:forEach name="Name28" ref="ImageRepeat"/>
      </dgm:layoutNode>
      <dgm:layoutNode name="Accent4">
        <dgm:alg type="sp"/>
        <dgm:shape xmlns:r="http://schemas.openxmlformats.org/officeDocument/2006/relationships" r:blip="">
          <dgm:adjLst/>
        </dgm:shape>
        <dgm:presOf/>
        <dgm:constrLst/>
        <dgm:forEach name="Name29" ref="accentRepeat"/>
      </dgm:layoutNode>
      <dgm:layoutNode name="Text4"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0" axis="ch" ptType="node" st="5" cnt="1">
      <dgm:layoutNode name="Image5">
        <dgm:alg type="sp"/>
        <dgm:shape xmlns:r="http://schemas.openxmlformats.org/officeDocument/2006/relationships" r:blip="">
          <dgm:adjLst/>
        </dgm:shape>
        <dgm:presOf/>
        <dgm:forEach name="Name31" ref="ImageRepeat"/>
      </dgm:layoutNode>
      <dgm:layoutNode name="Accent5">
        <dgm:alg type="sp"/>
        <dgm:shape xmlns:r="http://schemas.openxmlformats.org/officeDocument/2006/relationships" r:blip="">
          <dgm:adjLst/>
        </dgm:shape>
        <dgm:presOf/>
        <dgm:constrLst/>
        <dgm:forEach name="Name32" ref="accentRepeat"/>
      </dgm:layoutNode>
      <dgm:layoutNode name="Text5"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3" axis="ch" ptType="node" st="6" cnt="1">
      <dgm:layoutNode name="Image6">
        <dgm:alg type="sp"/>
        <dgm:shape xmlns:r="http://schemas.openxmlformats.org/officeDocument/2006/relationships" r:blip="">
          <dgm:adjLst/>
        </dgm:shape>
        <dgm:presOf/>
        <dgm:forEach name="Name34" ref="ImageRepeat"/>
      </dgm:layoutNode>
      <dgm:layoutNode name="Accent6">
        <dgm:alg type="sp"/>
        <dgm:shape xmlns:r="http://schemas.openxmlformats.org/officeDocument/2006/relationships" r:blip="">
          <dgm:adjLst/>
        </dgm:shape>
        <dgm:presOf/>
        <dgm:constrLst/>
        <dgm:forEach name="Name35" ref="accentRepeat"/>
      </dgm:layoutNode>
      <dgm:layoutNode name="Text6"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F94B75-F723-4ADC-8FF6-DA3FCA1667B4}" type="datetimeFigureOut">
              <a:rPr lang="es-MX" smtClean="0"/>
              <a:t>17/05/2013</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B3FB85-A5AC-48DF-946C-E835C33FAF34}" type="slidenum">
              <a:rPr lang="es-MX" smtClean="0"/>
              <a:t>‹Nº›</a:t>
            </a:fld>
            <a:endParaRPr lang="es-MX"/>
          </a:p>
        </p:txBody>
      </p:sp>
    </p:spTree>
    <p:extLst>
      <p:ext uri="{BB962C8B-B14F-4D97-AF65-F5344CB8AC3E}">
        <p14:creationId xmlns:p14="http://schemas.microsoft.com/office/powerpoint/2010/main" val="1686820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D3B3FB85-A5AC-48DF-946C-E835C33FAF34}" type="slidenum">
              <a:rPr lang="es-MX" smtClean="0"/>
              <a:t>17</a:t>
            </a:fld>
            <a:endParaRPr lang="es-MX"/>
          </a:p>
        </p:txBody>
      </p:sp>
    </p:spTree>
    <p:extLst>
      <p:ext uri="{BB962C8B-B14F-4D97-AF65-F5344CB8AC3E}">
        <p14:creationId xmlns:p14="http://schemas.microsoft.com/office/powerpoint/2010/main" val="3065765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366FF72-07AC-4E5A-B176-C69EA2860F6F}" type="datetimeFigureOut">
              <a:rPr lang="es-MX" smtClean="0"/>
              <a:t>16/05/2013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7DBB31A-F8C5-46E1-93FC-F670F5BE546A}" type="slidenum">
              <a:rPr lang="es-MX" smtClean="0"/>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366FF72-07AC-4E5A-B176-C69EA2860F6F}" type="datetimeFigureOut">
              <a:rPr lang="es-MX" smtClean="0"/>
              <a:t>16/05/2013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7DBB31A-F8C5-46E1-93FC-F670F5BE546A}" type="slidenum">
              <a:rPr lang="es-MX" smtClean="0"/>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366FF72-07AC-4E5A-B176-C69EA2860F6F}" type="datetimeFigureOut">
              <a:rPr lang="es-MX" smtClean="0"/>
              <a:t>16/05/2013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7DBB31A-F8C5-46E1-93FC-F670F5BE546A}" type="slidenum">
              <a:rPr lang="es-MX" smtClean="0"/>
              <a:t>‹Nº›</a:t>
            </a:fld>
            <a:endParaRPr lang="es-MX"/>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366FF72-07AC-4E5A-B176-C69EA2860F6F}" type="datetimeFigureOut">
              <a:rPr lang="es-MX" smtClean="0"/>
              <a:t>16/05/2013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7DBB31A-F8C5-46E1-93FC-F670F5BE546A}" type="slidenum">
              <a:rPr lang="es-MX" smtClean="0"/>
              <a:t>‹Nº›</a:t>
            </a:fld>
            <a:endParaRPr lang="es-MX"/>
          </a:p>
        </p:txBody>
      </p:sp>
      <p:sp>
        <p:nvSpPr>
          <p:cNvPr id="7" name="Title 6"/>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366FF72-07AC-4E5A-B176-C69EA2860F6F}" type="datetimeFigureOut">
              <a:rPr lang="es-MX" smtClean="0"/>
              <a:t>16/05/2013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7DBB31A-F8C5-46E1-93FC-F670F5BE546A}" type="slidenum">
              <a:rPr lang="es-MX" smtClean="0"/>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4366FF72-07AC-4E5A-B176-C69EA2860F6F}" type="datetimeFigureOut">
              <a:rPr lang="es-MX" smtClean="0"/>
              <a:t>16/05/2013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7DBB31A-F8C5-46E1-93FC-F670F5BE546A}" type="slidenum">
              <a:rPr lang="es-MX" smtClean="0"/>
              <a:t>‹Nº›</a:t>
            </a:fld>
            <a:endParaRPr lang="es-MX"/>
          </a:p>
        </p:txBody>
      </p:sp>
      <p:sp>
        <p:nvSpPr>
          <p:cNvPr id="9" name="Content Placeholder 8"/>
          <p:cNvSpPr>
            <a:spLocks noGrp="1"/>
          </p:cNvSpPr>
          <p:nvPr>
            <p:ph sz="quarter" idx="13"/>
          </p:nvPr>
        </p:nvSpPr>
        <p:spPr>
          <a:xfrm>
            <a:off x="676655"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366FF72-07AC-4E5A-B176-C69EA2860F6F}" type="datetimeFigureOut">
              <a:rPr lang="es-MX" smtClean="0"/>
              <a:t>16/05/2013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B7DBB31A-F8C5-46E1-93FC-F670F5BE546A}" type="slidenum">
              <a:rPr lang="es-MX" smtClean="0"/>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4366FF72-07AC-4E5A-B176-C69EA2860F6F}" type="datetimeFigureOut">
              <a:rPr lang="es-MX" smtClean="0"/>
              <a:t>16/05/2013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B7DBB31A-F8C5-46E1-93FC-F670F5BE546A}" type="slidenum">
              <a:rPr lang="es-MX" smtClean="0"/>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4366FF72-07AC-4E5A-B176-C69EA2860F6F}" type="datetimeFigureOut">
              <a:rPr lang="es-MX" smtClean="0"/>
              <a:t>16/05/2013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B7DBB31A-F8C5-46E1-93FC-F670F5BE546A}"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366FF72-07AC-4E5A-B176-C69EA2860F6F}" type="datetimeFigureOut">
              <a:rPr lang="es-MX" smtClean="0"/>
              <a:t>16/05/2013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7DBB31A-F8C5-46E1-93FC-F670F5BE546A}" type="slidenum">
              <a:rPr lang="es-MX" smtClean="0"/>
              <a:t>‹Nº›</a:t>
            </a:fld>
            <a:endParaRPr lang="es-MX"/>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366FF72-07AC-4E5A-B176-C69EA2860F6F}" type="datetimeFigureOut">
              <a:rPr lang="es-MX" smtClean="0"/>
              <a:t>16/05/2013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7DBB31A-F8C5-46E1-93FC-F670F5BE546A}" type="slidenum">
              <a:rPr lang="es-MX" smtClean="0"/>
              <a:t>‹Nº›</a:t>
            </a:fld>
            <a:endParaRPr lang="es-MX"/>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4366FF72-07AC-4E5A-B176-C69EA2860F6F}" type="datetimeFigureOut">
              <a:rPr lang="es-MX" smtClean="0"/>
              <a:t>16/05/2013</a:t>
            </a:fld>
            <a:endParaRPr lang="es-MX"/>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s-MX"/>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7DBB31A-F8C5-46E1-93FC-F670F5BE546A}" type="slidenum">
              <a:rPr lang="es-MX" smtClean="0"/>
              <a:t>‹Nº›</a:t>
            </a:fld>
            <a:endParaRPr lang="es-MX"/>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em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a:bodyPr>
          <a:lstStyle/>
          <a:p>
            <a:r>
              <a:rPr lang="es-MX" sz="8000" dirty="0">
                <a:latin typeface="Aparajita" pitchFamily="34" charset="0"/>
                <a:ea typeface="Batang" pitchFamily="18" charset="-127"/>
                <a:cs typeface="Aparajita" pitchFamily="34" charset="0"/>
              </a:rPr>
              <a:t>So</a:t>
            </a:r>
            <a:r>
              <a:rPr lang="es-MX" sz="8000" dirty="0">
                <a:solidFill>
                  <a:schemeClr val="tx2">
                    <a:lumMod val="75000"/>
                  </a:schemeClr>
                </a:solidFill>
                <a:latin typeface="Aparajita" pitchFamily="34" charset="0"/>
                <a:ea typeface="Batang" pitchFamily="18" charset="-127"/>
                <a:cs typeface="Aparajita" pitchFamily="34" charset="0"/>
              </a:rPr>
              <a:t>bre</a:t>
            </a:r>
            <a:r>
              <a:rPr lang="es-MX" sz="8000" dirty="0">
                <a:latin typeface="Aparajita" pitchFamily="34" charset="0"/>
                <a:ea typeface="Batang" pitchFamily="18" charset="-127"/>
                <a:cs typeface="Aparajita" pitchFamily="34" charset="0"/>
              </a:rPr>
              <a:t>peso y </a:t>
            </a:r>
            <a:r>
              <a:rPr lang="es-MX" sz="8000" dirty="0">
                <a:solidFill>
                  <a:schemeClr val="tx2">
                    <a:lumMod val="75000"/>
                  </a:schemeClr>
                </a:solidFill>
                <a:latin typeface="Aparajita" pitchFamily="34" charset="0"/>
                <a:ea typeface="Batang" pitchFamily="18" charset="-127"/>
                <a:cs typeface="Aparajita" pitchFamily="34" charset="0"/>
              </a:rPr>
              <a:t>Obe</a:t>
            </a:r>
            <a:r>
              <a:rPr lang="es-MX" sz="8000" dirty="0">
                <a:latin typeface="Aparajita" pitchFamily="34" charset="0"/>
                <a:ea typeface="Batang" pitchFamily="18" charset="-127"/>
                <a:cs typeface="Aparajita" pitchFamily="34" charset="0"/>
              </a:rPr>
              <a:t>sidad</a:t>
            </a:r>
            <a:endParaRPr lang="es-MX" sz="8000" dirty="0">
              <a:latin typeface="Aparajita" pitchFamily="34" charset="0"/>
              <a:cs typeface="Aparajita" pitchFamily="34" charset="0"/>
            </a:endParaRPr>
          </a:p>
        </p:txBody>
      </p:sp>
      <p:sp>
        <p:nvSpPr>
          <p:cNvPr id="3" name="2 Subtítulo"/>
          <p:cNvSpPr>
            <a:spLocks noGrp="1"/>
          </p:cNvSpPr>
          <p:nvPr>
            <p:ph type="subTitle" idx="1"/>
          </p:nvPr>
        </p:nvSpPr>
        <p:spPr/>
        <p:txBody>
          <a:bodyPr>
            <a:noAutofit/>
          </a:bodyPr>
          <a:lstStyle/>
          <a:p>
            <a:pPr algn="r"/>
            <a:r>
              <a:rPr lang="es-MX" sz="2400" b="1" dirty="0">
                <a:solidFill>
                  <a:schemeClr val="tx2">
                    <a:lumMod val="75000"/>
                  </a:schemeClr>
                </a:solidFill>
                <a:latin typeface="Aparajita" pitchFamily="34" charset="0"/>
                <a:cs typeface="Aparajita" pitchFamily="34" charset="0"/>
              </a:rPr>
              <a:t>Dr. Christian Manuel Arguelles Cisneros. </a:t>
            </a:r>
          </a:p>
          <a:p>
            <a:pPr algn="r"/>
            <a:r>
              <a:rPr lang="es-MX" sz="2400" b="1" dirty="0">
                <a:solidFill>
                  <a:schemeClr val="tx2">
                    <a:lumMod val="75000"/>
                  </a:schemeClr>
                </a:solidFill>
                <a:latin typeface="Aparajita" pitchFamily="34" charset="0"/>
                <a:cs typeface="Aparajita" pitchFamily="34" charset="0"/>
              </a:rPr>
              <a:t>Nutrición  Clínica.</a:t>
            </a:r>
          </a:p>
          <a:p>
            <a:pPr algn="r"/>
            <a:r>
              <a:rPr lang="es-MX" sz="2400" b="1" dirty="0">
                <a:solidFill>
                  <a:schemeClr val="tx2">
                    <a:lumMod val="75000"/>
                  </a:schemeClr>
                </a:solidFill>
                <a:latin typeface="Aparajita" pitchFamily="34" charset="0"/>
                <a:cs typeface="Aparajita" pitchFamily="34" charset="0"/>
              </a:rPr>
              <a:t>Miembro Del Colegio Mexicano De Nutriólogos.</a:t>
            </a:r>
          </a:p>
          <a:p>
            <a:pPr algn="r"/>
            <a:r>
              <a:rPr lang="es-MX" sz="2400" b="1" dirty="0">
                <a:solidFill>
                  <a:schemeClr val="tx2">
                    <a:lumMod val="75000"/>
                  </a:schemeClr>
                </a:solidFill>
                <a:latin typeface="Aparajita" pitchFamily="34" charset="0"/>
                <a:cs typeface="Aparajita" pitchFamily="34" charset="0"/>
              </a:rPr>
              <a:t>Miembro De La Asociación Mexicana De Nutriólogos.</a:t>
            </a:r>
          </a:p>
        </p:txBody>
      </p:sp>
    </p:spTree>
    <p:extLst>
      <p:ext uri="{BB962C8B-B14F-4D97-AF65-F5344CB8AC3E}">
        <p14:creationId xmlns:p14="http://schemas.microsoft.com/office/powerpoint/2010/main" val="30642375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Dieta Correcta</a:t>
            </a:r>
            <a:endParaRPr lang="es-MX" dirty="0"/>
          </a:p>
        </p:txBody>
      </p:sp>
      <p:sp>
        <p:nvSpPr>
          <p:cNvPr id="7" name="6 Marcador de contenido"/>
          <p:cNvSpPr>
            <a:spLocks noGrp="1"/>
          </p:cNvSpPr>
          <p:nvPr>
            <p:ph sz="half" idx="2"/>
          </p:nvPr>
        </p:nvSpPr>
        <p:spPr/>
        <p:txBody>
          <a:bodyPr/>
          <a:lstStyle/>
          <a:p>
            <a:endParaRPr lang="es-MX" dirty="0"/>
          </a:p>
        </p:txBody>
      </p:sp>
      <p:sp>
        <p:nvSpPr>
          <p:cNvPr id="9" name="8 Marcador de contenido"/>
          <p:cNvSpPr>
            <a:spLocks noGrp="1"/>
          </p:cNvSpPr>
          <p:nvPr>
            <p:ph sz="quarter" idx="4"/>
          </p:nvPr>
        </p:nvSpPr>
        <p:spPr>
          <a:xfrm>
            <a:off x="4645025" y="2132856"/>
            <a:ext cx="3822192" cy="4320480"/>
          </a:xfrm>
        </p:spPr>
        <p:txBody>
          <a:bodyPr>
            <a:normAutofit lnSpcReduction="10000"/>
          </a:bodyPr>
          <a:lstStyle/>
          <a:p>
            <a:endParaRPr lang="es-MX" dirty="0"/>
          </a:p>
          <a:p>
            <a:pPr>
              <a:buFont typeface="Arial" pitchFamily="34" charset="0"/>
              <a:buChar char="•"/>
            </a:pPr>
            <a:r>
              <a:rPr lang="es-MX" sz="2400" dirty="0">
                <a:latin typeface="Aparajita" pitchFamily="34" charset="0"/>
                <a:cs typeface="Aparajita" pitchFamily="34" charset="0"/>
              </a:rPr>
              <a:t>A raíz de los crecientes problemas de sobrepeso y obesidad en México, se crea una </a:t>
            </a:r>
            <a:r>
              <a:rPr lang="es-MX" sz="2400" b="1" dirty="0">
                <a:latin typeface="Aparajita" pitchFamily="34" charset="0"/>
                <a:cs typeface="Aparajita" pitchFamily="34" charset="0"/>
              </a:rPr>
              <a:t>guía alimentaria </a:t>
            </a:r>
            <a:r>
              <a:rPr lang="es-MX" sz="2400" dirty="0">
                <a:latin typeface="Aparajita" pitchFamily="34" charset="0"/>
                <a:cs typeface="Aparajita" pitchFamily="34" charset="0"/>
              </a:rPr>
              <a:t>que busca informar a la población de como optar por una manera mas saludable de alimentarse </a:t>
            </a:r>
            <a:r>
              <a:rPr lang="es-MX" sz="2400" b="1" dirty="0">
                <a:latin typeface="Aparajita" pitchFamily="34" charset="0"/>
                <a:cs typeface="Aparajita" pitchFamily="34" charset="0"/>
              </a:rPr>
              <a:t>tomando en cuenta las tradiciones, costumbres y alimentos preferidos </a:t>
            </a:r>
            <a:r>
              <a:rPr lang="es-MX" sz="2400" dirty="0">
                <a:latin typeface="Aparajita" pitchFamily="34" charset="0"/>
                <a:cs typeface="Aparajita" pitchFamily="34" charset="0"/>
              </a:rPr>
              <a:t>de la población mexicana. </a:t>
            </a:r>
            <a:endParaRPr lang="es-MX" sz="2400" dirty="0">
              <a:latin typeface="Aparajita" pitchFamily="34" charset="0"/>
              <a:cs typeface="Aparajita"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132856"/>
            <a:ext cx="4248472"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711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anim calcmode="lin" valueType="num">
                                      <p:cBhvr>
                                        <p:cTn id="8" dur="2000" fill="hold"/>
                                        <p:tgtEl>
                                          <p:spTgt spid="6146"/>
                                        </p:tgtEl>
                                        <p:attrNameLst>
                                          <p:attrName>ppt_w</p:attrName>
                                        </p:attrNameLst>
                                      </p:cBhvr>
                                      <p:tavLst>
                                        <p:tav tm="0" fmla="#ppt_w*sin(2.5*pi*$)">
                                          <p:val>
                                            <p:fltVal val="0"/>
                                          </p:val>
                                        </p:tav>
                                        <p:tav tm="100000">
                                          <p:val>
                                            <p:fltVal val="1"/>
                                          </p:val>
                                        </p:tav>
                                      </p:tavLst>
                                    </p:anim>
                                    <p:anim calcmode="lin" valueType="num">
                                      <p:cBhvr>
                                        <p:cTn id="9" dur="2000" fill="hold"/>
                                        <p:tgtEl>
                                          <p:spTgt spid="61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844824"/>
            <a:ext cx="8280919" cy="4536504"/>
          </a:xfrm>
        </p:spPr>
        <p:txBody>
          <a:bodyPr/>
          <a:lstStyle/>
          <a:p>
            <a:pPr marL="0" indent="0">
              <a:buNone/>
            </a:pPr>
            <a:r>
              <a:rPr lang="es-MX" dirty="0" smtClean="0"/>
              <a:t>•</a:t>
            </a:r>
            <a:r>
              <a:rPr lang="es-MX" b="1" dirty="0"/>
              <a:t>Grupo de alimentos </a:t>
            </a:r>
            <a:endParaRPr lang="es-MX" dirty="0"/>
          </a:p>
          <a:p>
            <a:endParaRPr lang="es-MX" dirty="0"/>
          </a:p>
          <a:p>
            <a:endParaRPr lang="es-MX" dirty="0"/>
          </a:p>
        </p:txBody>
      </p:sp>
      <p:sp>
        <p:nvSpPr>
          <p:cNvPr id="2" name="1 Título"/>
          <p:cNvSpPr>
            <a:spLocks noGrp="1"/>
          </p:cNvSpPr>
          <p:nvPr>
            <p:ph type="title"/>
          </p:nvPr>
        </p:nvSpPr>
        <p:spPr/>
        <p:txBody>
          <a:bodyPr/>
          <a:lstStyle/>
          <a:p>
            <a:r>
              <a:rPr lang="es-MX" dirty="0"/>
              <a:t>Dieta Correcta</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350392"/>
            <a:ext cx="3168352" cy="12946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567021"/>
            <a:ext cx="3168352" cy="129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842462"/>
            <a:ext cx="3168352" cy="139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3635896" y="2350392"/>
            <a:ext cx="5256584" cy="121662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dirty="0"/>
          </a:p>
          <a:p>
            <a:endParaRPr lang="es-MX" dirty="0"/>
          </a:p>
          <a:p>
            <a:r>
              <a:rPr lang="es-MX" sz="2800" dirty="0" smtClean="0">
                <a:latin typeface="Aparajita" pitchFamily="34" charset="0"/>
                <a:cs typeface="Aparajita" pitchFamily="34" charset="0"/>
              </a:rPr>
              <a:t>	</a:t>
            </a:r>
            <a:r>
              <a:rPr lang="es-MX" sz="2800" b="1" dirty="0" smtClean="0">
                <a:solidFill>
                  <a:schemeClr val="tx2">
                    <a:lumMod val="75000"/>
                  </a:schemeClr>
                </a:solidFill>
                <a:latin typeface="Aparajita" pitchFamily="34" charset="0"/>
                <a:cs typeface="Aparajita" pitchFamily="34" charset="0"/>
              </a:rPr>
              <a:t>• Grupo </a:t>
            </a:r>
            <a:r>
              <a:rPr lang="es-MX" sz="2800" b="1" dirty="0">
                <a:solidFill>
                  <a:schemeClr val="tx2">
                    <a:lumMod val="75000"/>
                  </a:schemeClr>
                </a:solidFill>
                <a:latin typeface="Aparajita" pitchFamily="34" charset="0"/>
                <a:cs typeface="Aparajita" pitchFamily="34" charset="0"/>
              </a:rPr>
              <a:t>verde </a:t>
            </a:r>
            <a:endParaRPr lang="es-MX" sz="2800" b="1" dirty="0" smtClean="0">
              <a:solidFill>
                <a:schemeClr val="tx2">
                  <a:lumMod val="75000"/>
                </a:schemeClr>
              </a:solidFill>
              <a:latin typeface="Aparajita" pitchFamily="34" charset="0"/>
              <a:cs typeface="Aparajita" pitchFamily="34" charset="0"/>
            </a:endParaRPr>
          </a:p>
          <a:p>
            <a:r>
              <a:rPr lang="es-MX" sz="2800" b="1" dirty="0" smtClean="0">
                <a:solidFill>
                  <a:schemeClr val="tx2">
                    <a:lumMod val="75000"/>
                  </a:schemeClr>
                </a:solidFill>
                <a:latin typeface="Aparajita" pitchFamily="34" charset="0"/>
                <a:cs typeface="Aparajita" pitchFamily="34" charset="0"/>
              </a:rPr>
              <a:t>		Frutas </a:t>
            </a:r>
            <a:r>
              <a:rPr lang="es-MX" sz="2800" b="1" dirty="0">
                <a:solidFill>
                  <a:schemeClr val="tx2">
                    <a:lumMod val="75000"/>
                  </a:schemeClr>
                </a:solidFill>
                <a:latin typeface="Aparajita" pitchFamily="34" charset="0"/>
                <a:cs typeface="Aparajita" pitchFamily="34" charset="0"/>
              </a:rPr>
              <a:t>y verduras </a:t>
            </a:r>
          </a:p>
          <a:p>
            <a:endParaRPr lang="es-MX" sz="2800" dirty="0">
              <a:latin typeface="Aparajita" pitchFamily="34" charset="0"/>
              <a:cs typeface="Aparajita" pitchFamily="34" charset="0"/>
            </a:endParaRPr>
          </a:p>
        </p:txBody>
      </p:sp>
      <p:sp>
        <p:nvSpPr>
          <p:cNvPr id="8" name="7 Rectángulo"/>
          <p:cNvSpPr/>
          <p:nvPr/>
        </p:nvSpPr>
        <p:spPr>
          <a:xfrm>
            <a:off x="3635896" y="3646480"/>
            <a:ext cx="5256584" cy="121662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dirty="0"/>
          </a:p>
          <a:p>
            <a:endParaRPr lang="es-MX" dirty="0"/>
          </a:p>
          <a:p>
            <a:r>
              <a:rPr lang="es-MX" sz="2800" b="1" dirty="0" smtClean="0">
                <a:solidFill>
                  <a:schemeClr val="tx2">
                    <a:lumMod val="75000"/>
                  </a:schemeClr>
                </a:solidFill>
                <a:latin typeface="Aparajita" pitchFamily="34" charset="0"/>
                <a:cs typeface="Aparajita" pitchFamily="34" charset="0"/>
              </a:rPr>
              <a:t>	• Grupo amarillo</a:t>
            </a:r>
          </a:p>
          <a:p>
            <a:r>
              <a:rPr lang="es-MX" sz="2800" b="1" dirty="0" smtClean="0">
                <a:solidFill>
                  <a:schemeClr val="tx2">
                    <a:lumMod val="75000"/>
                  </a:schemeClr>
                </a:solidFill>
                <a:latin typeface="Aparajita" pitchFamily="34" charset="0"/>
                <a:cs typeface="Aparajita" pitchFamily="34" charset="0"/>
              </a:rPr>
              <a:t> 		Cereales </a:t>
            </a:r>
            <a:r>
              <a:rPr lang="es-MX" sz="2800" b="1" dirty="0">
                <a:solidFill>
                  <a:schemeClr val="tx2">
                    <a:lumMod val="75000"/>
                  </a:schemeClr>
                </a:solidFill>
                <a:latin typeface="Aparajita" pitchFamily="34" charset="0"/>
                <a:cs typeface="Aparajita" pitchFamily="34" charset="0"/>
              </a:rPr>
              <a:t>y tubérculos </a:t>
            </a:r>
          </a:p>
          <a:p>
            <a:endParaRPr lang="es-MX" dirty="0"/>
          </a:p>
        </p:txBody>
      </p:sp>
      <p:sp>
        <p:nvSpPr>
          <p:cNvPr id="9" name="8 Rectángulo"/>
          <p:cNvSpPr/>
          <p:nvPr/>
        </p:nvSpPr>
        <p:spPr>
          <a:xfrm>
            <a:off x="3635896" y="4931572"/>
            <a:ext cx="5256584" cy="1216629"/>
          </a:xfrm>
          <a:prstGeom prst="rect">
            <a:avLst/>
          </a:prstGeom>
          <a:solidFill>
            <a:srgbClr val="E549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dirty="0"/>
          </a:p>
          <a:p>
            <a:endParaRPr lang="es-MX" dirty="0"/>
          </a:p>
          <a:p>
            <a:r>
              <a:rPr lang="es-MX" dirty="0" smtClean="0"/>
              <a:t>	</a:t>
            </a:r>
            <a:r>
              <a:rPr lang="es-MX" sz="2800" b="1" dirty="0" smtClean="0">
                <a:solidFill>
                  <a:schemeClr val="tx2">
                    <a:lumMod val="75000"/>
                  </a:schemeClr>
                </a:solidFill>
                <a:latin typeface="Aparajita" pitchFamily="34" charset="0"/>
                <a:cs typeface="Aparajita" pitchFamily="34" charset="0"/>
              </a:rPr>
              <a:t>• Grupo </a:t>
            </a:r>
            <a:r>
              <a:rPr lang="es-MX" sz="2800" b="1" dirty="0">
                <a:solidFill>
                  <a:schemeClr val="tx2">
                    <a:lumMod val="75000"/>
                  </a:schemeClr>
                </a:solidFill>
                <a:latin typeface="Aparajita" pitchFamily="34" charset="0"/>
                <a:cs typeface="Aparajita" pitchFamily="34" charset="0"/>
              </a:rPr>
              <a:t>rojo </a:t>
            </a:r>
            <a:endParaRPr lang="es-MX" sz="2800" b="1" dirty="0" smtClean="0">
              <a:solidFill>
                <a:schemeClr val="tx2">
                  <a:lumMod val="75000"/>
                </a:schemeClr>
              </a:solidFill>
              <a:latin typeface="Aparajita" pitchFamily="34" charset="0"/>
              <a:cs typeface="Aparajita" pitchFamily="34" charset="0"/>
            </a:endParaRPr>
          </a:p>
          <a:p>
            <a:r>
              <a:rPr lang="es-MX" sz="2400" b="1" dirty="0" smtClean="0">
                <a:solidFill>
                  <a:schemeClr val="tx2">
                    <a:lumMod val="75000"/>
                  </a:schemeClr>
                </a:solidFill>
                <a:latin typeface="Aparajita" pitchFamily="34" charset="0"/>
                <a:cs typeface="Aparajita" pitchFamily="34" charset="0"/>
              </a:rPr>
              <a:t>Leguminosas </a:t>
            </a:r>
            <a:r>
              <a:rPr lang="es-MX" sz="2400" b="1" dirty="0">
                <a:solidFill>
                  <a:schemeClr val="tx2">
                    <a:lumMod val="75000"/>
                  </a:schemeClr>
                </a:solidFill>
                <a:latin typeface="Aparajita" pitchFamily="34" charset="0"/>
                <a:cs typeface="Aparajita" pitchFamily="34" charset="0"/>
              </a:rPr>
              <a:t>y alimentos de origen animal </a:t>
            </a:r>
          </a:p>
          <a:p>
            <a:endParaRPr lang="es-MX" sz="2400" dirty="0"/>
          </a:p>
          <a:p>
            <a:endParaRPr lang="es-MX" dirty="0"/>
          </a:p>
        </p:txBody>
      </p:sp>
    </p:spTree>
    <p:extLst>
      <p:ext uri="{BB962C8B-B14F-4D97-AF65-F5344CB8AC3E}">
        <p14:creationId xmlns:p14="http://schemas.microsoft.com/office/powerpoint/2010/main" val="334948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heel(1)">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 calcmode="lin" valueType="num">
                                      <p:cBhvr>
                                        <p:cTn id="17" dur="1000" fill="hold"/>
                                        <p:tgtEl>
                                          <p:spTgt spid="7171"/>
                                        </p:tgtEl>
                                        <p:attrNameLst>
                                          <p:attrName>ppt_w</p:attrName>
                                        </p:attrNameLst>
                                      </p:cBhvr>
                                      <p:tavLst>
                                        <p:tav tm="0">
                                          <p:val>
                                            <p:fltVal val="0"/>
                                          </p:val>
                                        </p:tav>
                                        <p:tav tm="100000">
                                          <p:val>
                                            <p:strVal val="#ppt_w"/>
                                          </p:val>
                                        </p:tav>
                                      </p:tavLst>
                                    </p:anim>
                                    <p:anim calcmode="lin" valueType="num">
                                      <p:cBhvr>
                                        <p:cTn id="18" dur="1000" fill="hold"/>
                                        <p:tgtEl>
                                          <p:spTgt spid="7171"/>
                                        </p:tgtEl>
                                        <p:attrNameLst>
                                          <p:attrName>ppt_h</p:attrName>
                                        </p:attrNameLst>
                                      </p:cBhvr>
                                      <p:tavLst>
                                        <p:tav tm="0">
                                          <p:val>
                                            <p:fltVal val="0"/>
                                          </p:val>
                                        </p:tav>
                                        <p:tav tm="100000">
                                          <p:val>
                                            <p:strVal val="#ppt_h"/>
                                          </p:val>
                                        </p:tav>
                                      </p:tavLst>
                                    </p:anim>
                                    <p:anim calcmode="lin" valueType="num">
                                      <p:cBhvr>
                                        <p:cTn id="19" dur="1000" fill="hold"/>
                                        <p:tgtEl>
                                          <p:spTgt spid="7171"/>
                                        </p:tgtEl>
                                        <p:attrNameLst>
                                          <p:attrName>style.rotation</p:attrName>
                                        </p:attrNameLst>
                                      </p:cBhvr>
                                      <p:tavLst>
                                        <p:tav tm="0">
                                          <p:val>
                                            <p:fltVal val="90"/>
                                          </p:val>
                                        </p:tav>
                                        <p:tav tm="100000">
                                          <p:val>
                                            <p:fltVal val="0"/>
                                          </p:val>
                                        </p:tav>
                                      </p:tavLst>
                                    </p:anim>
                                    <p:animEffect transition="in" filter="fade">
                                      <p:cBhvr>
                                        <p:cTn id="20" dur="1000"/>
                                        <p:tgtEl>
                                          <p:spTgt spid="717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7172"/>
                                        </p:tgtEl>
                                        <p:attrNameLst>
                                          <p:attrName>style.visibility</p:attrName>
                                        </p:attrNameLst>
                                      </p:cBhvr>
                                      <p:to>
                                        <p:strVal val="visible"/>
                                      </p:to>
                                    </p:set>
                                    <p:anim calcmode="lin" valueType="num">
                                      <p:cBhvr>
                                        <p:cTn id="32" dur="500" fill="hold"/>
                                        <p:tgtEl>
                                          <p:spTgt spid="7172"/>
                                        </p:tgtEl>
                                        <p:attrNameLst>
                                          <p:attrName>ppt_w</p:attrName>
                                        </p:attrNameLst>
                                      </p:cBhvr>
                                      <p:tavLst>
                                        <p:tav tm="0">
                                          <p:val>
                                            <p:fltVal val="0"/>
                                          </p:val>
                                        </p:tav>
                                        <p:tav tm="100000">
                                          <p:val>
                                            <p:strVal val="#ppt_w"/>
                                          </p:val>
                                        </p:tav>
                                      </p:tavLst>
                                    </p:anim>
                                    <p:anim calcmode="lin" valueType="num">
                                      <p:cBhvr>
                                        <p:cTn id="33" dur="500" fill="hold"/>
                                        <p:tgtEl>
                                          <p:spTgt spid="7172"/>
                                        </p:tgtEl>
                                        <p:attrNameLst>
                                          <p:attrName>ppt_h</p:attrName>
                                        </p:attrNameLst>
                                      </p:cBhvr>
                                      <p:tavLst>
                                        <p:tav tm="0">
                                          <p:val>
                                            <p:fltVal val="0"/>
                                          </p:val>
                                        </p:tav>
                                        <p:tav tm="100000">
                                          <p:val>
                                            <p:strVal val="#ppt_h"/>
                                          </p:val>
                                        </p:tav>
                                      </p:tavLst>
                                    </p:anim>
                                    <p:animEffect transition="in" filter="fade">
                                      <p:cBhvr>
                                        <p:cTn id="34" dur="500"/>
                                        <p:tgtEl>
                                          <p:spTgt spid="7172"/>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anim calcmode="lin" valueType="num">
                                      <p:cBhvr>
                                        <p:cTn id="40" dur="2000" fill="hold"/>
                                        <p:tgtEl>
                                          <p:spTgt spid="9"/>
                                        </p:tgtEl>
                                        <p:attrNameLst>
                                          <p:attrName>ppt_w</p:attrName>
                                        </p:attrNameLst>
                                      </p:cBhvr>
                                      <p:tavLst>
                                        <p:tav tm="0" fmla="#ppt_w*sin(2.5*pi*$)">
                                          <p:val>
                                            <p:fltVal val="0"/>
                                          </p:val>
                                        </p:tav>
                                        <p:tav tm="100000">
                                          <p:val>
                                            <p:fltVal val="1"/>
                                          </p:val>
                                        </p:tav>
                                      </p:tavLst>
                                    </p:anim>
                                    <p:anim calcmode="lin" valueType="num">
                                      <p:cBhvr>
                                        <p:cTn id="41"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MX" dirty="0"/>
              <a:t>Dieta Correcta</a:t>
            </a:r>
          </a:p>
        </p:txBody>
      </p:sp>
      <p:sp>
        <p:nvSpPr>
          <p:cNvPr id="5" name="4 Marcador de contenido"/>
          <p:cNvSpPr>
            <a:spLocks noGrp="1"/>
          </p:cNvSpPr>
          <p:nvPr>
            <p:ph sz="quarter" idx="13"/>
          </p:nvPr>
        </p:nvSpPr>
        <p:spPr>
          <a:xfrm>
            <a:off x="323528" y="1700808"/>
            <a:ext cx="4175319" cy="4824536"/>
          </a:xfrm>
        </p:spPr>
        <p:txBody>
          <a:bodyPr>
            <a:normAutofit fontScale="62500" lnSpcReduction="20000"/>
          </a:bodyPr>
          <a:lstStyle/>
          <a:p>
            <a:pPr marL="0" indent="0">
              <a:buNone/>
            </a:pPr>
            <a:r>
              <a:rPr lang="es-MX" sz="3800" b="1" dirty="0" smtClean="0">
                <a:latin typeface="Aparajita" pitchFamily="34" charset="0"/>
                <a:cs typeface="Aparajita" pitchFamily="34" charset="0"/>
              </a:rPr>
              <a:t>La </a:t>
            </a:r>
            <a:r>
              <a:rPr lang="es-MX" sz="3800" b="1" dirty="0">
                <a:latin typeface="Aparajita" pitchFamily="34" charset="0"/>
                <a:cs typeface="Aparajita" pitchFamily="34" charset="0"/>
              </a:rPr>
              <a:t>escala incluye 6 niveles, ordenados del más al menos saludable </a:t>
            </a:r>
            <a:endParaRPr lang="es-MX" sz="3800" b="1" dirty="0" smtClean="0">
              <a:latin typeface="Aparajita" pitchFamily="34" charset="0"/>
              <a:cs typeface="Aparajita" pitchFamily="34" charset="0"/>
            </a:endParaRPr>
          </a:p>
          <a:p>
            <a:endParaRPr lang="es-MX" dirty="0"/>
          </a:p>
          <a:p>
            <a:endParaRPr lang="es-MX" b="1" dirty="0" smtClean="0"/>
          </a:p>
          <a:p>
            <a:pPr marL="0" indent="0">
              <a:buNone/>
            </a:pPr>
            <a:r>
              <a:rPr lang="es-MX" sz="3100" b="1" dirty="0" smtClean="0">
                <a:latin typeface="Aparajita" pitchFamily="34" charset="0"/>
                <a:cs typeface="Aparajita" pitchFamily="34" charset="0"/>
              </a:rPr>
              <a:t>Nivel </a:t>
            </a:r>
            <a:r>
              <a:rPr lang="es-MX" sz="3100" b="1" dirty="0">
                <a:latin typeface="Aparajita" pitchFamily="34" charset="0"/>
                <a:cs typeface="Aparajita" pitchFamily="34" charset="0"/>
              </a:rPr>
              <a:t>1. </a:t>
            </a:r>
            <a:r>
              <a:rPr lang="es-MX" sz="3100" dirty="0">
                <a:latin typeface="Aparajita" pitchFamily="34" charset="0"/>
                <a:cs typeface="Aparajita" pitchFamily="34" charset="0"/>
              </a:rPr>
              <a:t>Agua potable </a:t>
            </a:r>
            <a:endParaRPr lang="es-MX" sz="3100" dirty="0" smtClean="0">
              <a:latin typeface="Aparajita" pitchFamily="34" charset="0"/>
              <a:cs typeface="Aparajita" pitchFamily="34" charset="0"/>
            </a:endParaRPr>
          </a:p>
          <a:p>
            <a:pPr marL="0" indent="0">
              <a:buNone/>
            </a:pPr>
            <a:r>
              <a:rPr lang="es-MX" sz="3100" b="1" dirty="0" smtClean="0">
                <a:latin typeface="Aparajita" pitchFamily="34" charset="0"/>
                <a:cs typeface="Aparajita" pitchFamily="34" charset="0"/>
              </a:rPr>
              <a:t>Nivel </a:t>
            </a:r>
            <a:r>
              <a:rPr lang="es-MX" sz="3100" b="1" dirty="0">
                <a:latin typeface="Aparajita" pitchFamily="34" charset="0"/>
                <a:cs typeface="Aparajita" pitchFamily="34" charset="0"/>
              </a:rPr>
              <a:t>2. </a:t>
            </a:r>
            <a:r>
              <a:rPr lang="es-MX" sz="3100" dirty="0">
                <a:latin typeface="Aparajita" pitchFamily="34" charset="0"/>
                <a:cs typeface="Aparajita" pitchFamily="34" charset="0"/>
              </a:rPr>
              <a:t>Leche </a:t>
            </a:r>
            <a:r>
              <a:rPr lang="es-MX" sz="3100" dirty="0" err="1">
                <a:latin typeface="Aparajita" pitchFamily="34" charset="0"/>
                <a:cs typeface="Aparajita" pitchFamily="34" charset="0"/>
              </a:rPr>
              <a:t>semi</a:t>
            </a:r>
            <a:r>
              <a:rPr lang="es-MX" sz="3100" dirty="0">
                <a:latin typeface="Aparajita" pitchFamily="34" charset="0"/>
                <a:cs typeface="Aparajita" pitchFamily="34" charset="0"/>
              </a:rPr>
              <a:t>- (1%) y descremada y bebidas de soya sin azúcar adicionada </a:t>
            </a:r>
            <a:endParaRPr lang="es-MX" sz="3100" dirty="0" smtClean="0">
              <a:latin typeface="Aparajita" pitchFamily="34" charset="0"/>
              <a:cs typeface="Aparajita" pitchFamily="34" charset="0"/>
            </a:endParaRPr>
          </a:p>
          <a:p>
            <a:pPr marL="0" indent="0">
              <a:buNone/>
            </a:pPr>
            <a:r>
              <a:rPr lang="es-MX" sz="3100" b="1" dirty="0" smtClean="0">
                <a:latin typeface="Aparajita" pitchFamily="34" charset="0"/>
                <a:cs typeface="Aparajita" pitchFamily="34" charset="0"/>
              </a:rPr>
              <a:t>Nivel </a:t>
            </a:r>
            <a:r>
              <a:rPr lang="es-MX" sz="3100" b="1" dirty="0">
                <a:latin typeface="Aparajita" pitchFamily="34" charset="0"/>
                <a:cs typeface="Aparajita" pitchFamily="34" charset="0"/>
              </a:rPr>
              <a:t>3. </a:t>
            </a:r>
            <a:r>
              <a:rPr lang="es-MX" sz="3100" dirty="0">
                <a:latin typeface="Aparajita" pitchFamily="34" charset="0"/>
                <a:cs typeface="Aparajita" pitchFamily="34" charset="0"/>
              </a:rPr>
              <a:t>Café y te sin azúcar </a:t>
            </a:r>
            <a:endParaRPr lang="es-MX" sz="3100" dirty="0" smtClean="0">
              <a:latin typeface="Aparajita" pitchFamily="34" charset="0"/>
              <a:cs typeface="Aparajita" pitchFamily="34" charset="0"/>
            </a:endParaRPr>
          </a:p>
          <a:p>
            <a:pPr marL="0" indent="0">
              <a:buNone/>
            </a:pPr>
            <a:r>
              <a:rPr lang="es-MX" sz="3100" b="1" dirty="0" smtClean="0">
                <a:latin typeface="Aparajita" pitchFamily="34" charset="0"/>
                <a:cs typeface="Aparajita" pitchFamily="34" charset="0"/>
              </a:rPr>
              <a:t>Nivel </a:t>
            </a:r>
            <a:r>
              <a:rPr lang="es-MX" sz="3100" b="1" dirty="0">
                <a:latin typeface="Aparajita" pitchFamily="34" charset="0"/>
                <a:cs typeface="Aparajita" pitchFamily="34" charset="0"/>
              </a:rPr>
              <a:t>4. </a:t>
            </a:r>
            <a:r>
              <a:rPr lang="es-MX" sz="3100" dirty="0">
                <a:latin typeface="Aparajita" pitchFamily="34" charset="0"/>
                <a:cs typeface="Aparajita" pitchFamily="34" charset="0"/>
              </a:rPr>
              <a:t>Bebidas no calóricas con edulcorantes artificiales </a:t>
            </a:r>
            <a:endParaRPr lang="es-MX" sz="3100" dirty="0" smtClean="0">
              <a:latin typeface="Aparajita" pitchFamily="34" charset="0"/>
              <a:cs typeface="Aparajita" pitchFamily="34" charset="0"/>
            </a:endParaRPr>
          </a:p>
          <a:p>
            <a:pPr marL="0" indent="0">
              <a:buNone/>
            </a:pPr>
            <a:r>
              <a:rPr lang="es-MX" sz="3100" b="1" dirty="0" smtClean="0">
                <a:latin typeface="Aparajita" pitchFamily="34" charset="0"/>
                <a:cs typeface="Aparajita" pitchFamily="34" charset="0"/>
              </a:rPr>
              <a:t>Nivel </a:t>
            </a:r>
            <a:r>
              <a:rPr lang="es-MX" sz="3100" b="1" dirty="0">
                <a:latin typeface="Aparajita" pitchFamily="34" charset="0"/>
                <a:cs typeface="Aparajita" pitchFamily="34" charset="0"/>
              </a:rPr>
              <a:t>5. </a:t>
            </a:r>
            <a:r>
              <a:rPr lang="es-MX" sz="3100" dirty="0">
                <a:latin typeface="Aparajita" pitchFamily="34" charset="0"/>
                <a:cs typeface="Aparajita" pitchFamily="34" charset="0"/>
              </a:rPr>
              <a:t>Bebidas con alto valor calórico y beneficios en salud limitados: Jugos de fruta, leche entera, bebidas alcohólicas, bebidas deportivas. </a:t>
            </a:r>
            <a:endParaRPr lang="es-MX" sz="3100" dirty="0" smtClean="0">
              <a:latin typeface="Aparajita" pitchFamily="34" charset="0"/>
              <a:cs typeface="Aparajita" pitchFamily="34" charset="0"/>
            </a:endParaRPr>
          </a:p>
          <a:p>
            <a:pPr marL="0" indent="0">
              <a:buNone/>
            </a:pPr>
            <a:r>
              <a:rPr lang="es-MX" sz="3100" b="1" dirty="0" smtClean="0">
                <a:latin typeface="Aparajita" pitchFamily="34" charset="0"/>
                <a:cs typeface="Aparajita" pitchFamily="34" charset="0"/>
              </a:rPr>
              <a:t>Nivel </a:t>
            </a:r>
            <a:r>
              <a:rPr lang="es-MX" sz="3100" b="1" dirty="0">
                <a:latin typeface="Aparajita" pitchFamily="34" charset="0"/>
                <a:cs typeface="Aparajita" pitchFamily="34" charset="0"/>
              </a:rPr>
              <a:t>6. </a:t>
            </a:r>
            <a:r>
              <a:rPr lang="es-MX" sz="3100" dirty="0">
                <a:latin typeface="Aparajita" pitchFamily="34" charset="0"/>
                <a:cs typeface="Aparajita" pitchFamily="34" charset="0"/>
              </a:rPr>
              <a:t>Bebidas con azúcares y bajo contenido de nutrimentos (refrescos y otras bebidas con azúcar adicionada como jugos, aguas frescas y café con azúcar) </a:t>
            </a:r>
            <a:endParaRPr lang="es-MX" sz="3100" b="1" dirty="0">
              <a:latin typeface="Aparajita" pitchFamily="34" charset="0"/>
              <a:cs typeface="Aparajita" pitchFamily="34" charset="0"/>
            </a:endParaRPr>
          </a:p>
        </p:txBody>
      </p:sp>
      <p:pic>
        <p:nvPicPr>
          <p:cNvPr id="8194"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499992" y="1772816"/>
            <a:ext cx="4320479"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7 Conector recto"/>
          <p:cNvCxnSpPr/>
          <p:nvPr/>
        </p:nvCxnSpPr>
        <p:spPr>
          <a:xfrm>
            <a:off x="395536" y="2492896"/>
            <a:ext cx="4032448" cy="0"/>
          </a:xfrm>
          <a:prstGeom prst="line">
            <a:avLst/>
          </a:prstGeom>
          <a:ln w="76200">
            <a:solidFill>
              <a:srgbClr val="E54949"/>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4891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19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sz="6600" b="1" dirty="0" smtClean="0">
                <a:latin typeface="Aparajita" pitchFamily="34" charset="0"/>
                <a:cs typeface="Aparajita" pitchFamily="34" charset="0"/>
              </a:rPr>
              <a:t>¿ Que es lo que debo comer?</a:t>
            </a:r>
            <a:endParaRPr lang="es-MX" sz="6600" b="1" dirty="0">
              <a:latin typeface="Aparajita" pitchFamily="34" charset="0"/>
              <a:cs typeface="Aparajita" pitchFamily="34" charset="0"/>
            </a:endParaRP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916832"/>
            <a:ext cx="2349252" cy="182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83212" y="4005064"/>
            <a:ext cx="2354918" cy="182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2699792" y="1891114"/>
            <a:ext cx="5976664" cy="182630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dirty="0"/>
          </a:p>
          <a:p>
            <a:endParaRPr lang="es-MX" dirty="0"/>
          </a:p>
          <a:p>
            <a:r>
              <a:rPr lang="es-MX" dirty="0">
                <a:solidFill>
                  <a:schemeClr val="tx2">
                    <a:lumMod val="75000"/>
                  </a:schemeClr>
                </a:solidFill>
              </a:rPr>
              <a:t>•</a:t>
            </a:r>
            <a:r>
              <a:rPr lang="es-MX" sz="2400" b="1" dirty="0">
                <a:solidFill>
                  <a:schemeClr val="tx2">
                    <a:lumMod val="75000"/>
                  </a:schemeClr>
                </a:solidFill>
                <a:latin typeface="Aparajita" pitchFamily="34" charset="0"/>
                <a:cs typeface="Aparajita" pitchFamily="34" charset="0"/>
              </a:rPr>
              <a:t>Hombre de 1.70 metros de 70 Kg, de 30 a 40 años y actividad física ligera </a:t>
            </a:r>
            <a:endParaRPr lang="es-MX" sz="2400" dirty="0">
              <a:solidFill>
                <a:schemeClr val="tx2">
                  <a:lumMod val="75000"/>
                </a:schemeClr>
              </a:solidFill>
              <a:latin typeface="Aparajita" pitchFamily="34" charset="0"/>
              <a:cs typeface="Aparajita" pitchFamily="34" charset="0"/>
            </a:endParaRPr>
          </a:p>
          <a:p>
            <a:r>
              <a:rPr lang="es-MX" sz="2400" dirty="0">
                <a:solidFill>
                  <a:srgbClr val="C00000"/>
                </a:solidFill>
                <a:latin typeface="Aparajita" pitchFamily="34" charset="0"/>
                <a:cs typeface="Aparajita" pitchFamily="34" charset="0"/>
              </a:rPr>
              <a:t>•</a:t>
            </a:r>
            <a:r>
              <a:rPr lang="es-MX" sz="2400" b="1" dirty="0">
                <a:solidFill>
                  <a:srgbClr val="C00000"/>
                </a:solidFill>
                <a:latin typeface="Aparajita" pitchFamily="34" charset="0"/>
                <a:cs typeface="Aparajita" pitchFamily="34" charset="0"/>
              </a:rPr>
              <a:t>2000 Kcal </a:t>
            </a:r>
            <a:endParaRPr lang="es-MX" sz="2400" dirty="0">
              <a:solidFill>
                <a:srgbClr val="C00000"/>
              </a:solidFill>
              <a:latin typeface="Aparajita" pitchFamily="34" charset="0"/>
              <a:cs typeface="Aparajita" pitchFamily="34" charset="0"/>
            </a:endParaRPr>
          </a:p>
          <a:p>
            <a:r>
              <a:rPr lang="es-MX" sz="2400" dirty="0">
                <a:solidFill>
                  <a:schemeClr val="tx2">
                    <a:lumMod val="75000"/>
                  </a:schemeClr>
                </a:solidFill>
                <a:latin typeface="Aparajita" pitchFamily="34" charset="0"/>
                <a:cs typeface="Aparajita" pitchFamily="34" charset="0"/>
              </a:rPr>
              <a:t>•</a:t>
            </a:r>
            <a:r>
              <a:rPr lang="es-MX" sz="2400" b="1" dirty="0">
                <a:solidFill>
                  <a:schemeClr val="tx2">
                    <a:lumMod val="75000"/>
                  </a:schemeClr>
                </a:solidFill>
                <a:latin typeface="Aparajita" pitchFamily="34" charset="0"/>
                <a:cs typeface="Aparajita" pitchFamily="34" charset="0"/>
              </a:rPr>
              <a:t>Distribución adecuada de macro y micro nutrimentos </a:t>
            </a:r>
            <a:endParaRPr lang="es-MX" sz="2400" dirty="0">
              <a:solidFill>
                <a:schemeClr val="tx2">
                  <a:lumMod val="75000"/>
                </a:schemeClr>
              </a:solidFill>
              <a:latin typeface="Aparajita" pitchFamily="34" charset="0"/>
              <a:cs typeface="Aparajita" pitchFamily="34" charset="0"/>
            </a:endParaRPr>
          </a:p>
          <a:p>
            <a:endParaRPr lang="es-MX" dirty="0"/>
          </a:p>
          <a:p>
            <a:r>
              <a:rPr lang="es-MX" dirty="0"/>
              <a:t>•</a:t>
            </a:r>
          </a:p>
          <a:p>
            <a:endParaRPr lang="es-MX" dirty="0"/>
          </a:p>
        </p:txBody>
      </p:sp>
      <p:sp>
        <p:nvSpPr>
          <p:cNvPr id="8" name="7 Rectángulo"/>
          <p:cNvSpPr/>
          <p:nvPr/>
        </p:nvSpPr>
        <p:spPr>
          <a:xfrm>
            <a:off x="2699792" y="4005064"/>
            <a:ext cx="5976664" cy="1826302"/>
          </a:xfrm>
          <a:prstGeom prst="rect">
            <a:avLst/>
          </a:prstGeom>
          <a:solidFill>
            <a:srgbClr val="F474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dirty="0"/>
          </a:p>
          <a:p>
            <a:endParaRPr lang="es-MX" dirty="0"/>
          </a:p>
          <a:p>
            <a:r>
              <a:rPr lang="es-MX" sz="2400" dirty="0">
                <a:solidFill>
                  <a:srgbClr val="C00000"/>
                </a:solidFill>
                <a:latin typeface="Aparajita" pitchFamily="34" charset="0"/>
                <a:cs typeface="Aparajita" pitchFamily="34" charset="0"/>
              </a:rPr>
              <a:t>•</a:t>
            </a:r>
            <a:r>
              <a:rPr lang="es-MX" sz="2400" b="1" dirty="0">
                <a:solidFill>
                  <a:srgbClr val="C00000"/>
                </a:solidFill>
                <a:latin typeface="Aparajita" pitchFamily="34" charset="0"/>
                <a:cs typeface="Aparajita" pitchFamily="34" charset="0"/>
              </a:rPr>
              <a:t>Mujer de 1.60 metros de 60 Kg, de 30 a 40 años y actividad física ligera </a:t>
            </a:r>
            <a:endParaRPr lang="es-MX" sz="2400" dirty="0">
              <a:solidFill>
                <a:srgbClr val="C00000"/>
              </a:solidFill>
              <a:latin typeface="Aparajita" pitchFamily="34" charset="0"/>
              <a:cs typeface="Aparajita" pitchFamily="34" charset="0"/>
            </a:endParaRPr>
          </a:p>
          <a:p>
            <a:r>
              <a:rPr lang="es-MX" sz="2400" dirty="0">
                <a:solidFill>
                  <a:schemeClr val="tx2">
                    <a:lumMod val="75000"/>
                  </a:schemeClr>
                </a:solidFill>
                <a:latin typeface="Aparajita" pitchFamily="34" charset="0"/>
                <a:cs typeface="Aparajita" pitchFamily="34" charset="0"/>
              </a:rPr>
              <a:t>• </a:t>
            </a:r>
            <a:r>
              <a:rPr lang="es-MX" sz="2400" b="1" dirty="0">
                <a:solidFill>
                  <a:schemeClr val="tx2">
                    <a:lumMod val="75000"/>
                  </a:schemeClr>
                </a:solidFill>
                <a:latin typeface="Aparajita" pitchFamily="34" charset="0"/>
                <a:cs typeface="Aparajita" pitchFamily="34" charset="0"/>
              </a:rPr>
              <a:t>1700 Kcal </a:t>
            </a:r>
            <a:endParaRPr lang="es-MX" sz="2400" dirty="0">
              <a:solidFill>
                <a:schemeClr val="tx2">
                  <a:lumMod val="75000"/>
                </a:schemeClr>
              </a:solidFill>
              <a:latin typeface="Aparajita" pitchFamily="34" charset="0"/>
              <a:cs typeface="Aparajita" pitchFamily="34" charset="0"/>
            </a:endParaRPr>
          </a:p>
          <a:p>
            <a:r>
              <a:rPr lang="es-MX" sz="2400" dirty="0">
                <a:solidFill>
                  <a:srgbClr val="C00000"/>
                </a:solidFill>
                <a:latin typeface="Aparajita" pitchFamily="34" charset="0"/>
                <a:cs typeface="Aparajita" pitchFamily="34" charset="0"/>
              </a:rPr>
              <a:t>•</a:t>
            </a:r>
            <a:r>
              <a:rPr lang="es-MX" sz="2400" b="1" dirty="0">
                <a:solidFill>
                  <a:srgbClr val="C00000"/>
                </a:solidFill>
                <a:latin typeface="Aparajita" pitchFamily="34" charset="0"/>
                <a:cs typeface="Aparajita" pitchFamily="34" charset="0"/>
              </a:rPr>
              <a:t>Distribución adecuada de macro y micro nutrimentos </a:t>
            </a:r>
            <a:endParaRPr lang="es-MX" sz="2400" dirty="0">
              <a:solidFill>
                <a:srgbClr val="C00000"/>
              </a:solidFill>
              <a:latin typeface="Aparajita" pitchFamily="34" charset="0"/>
              <a:cs typeface="Aparajita" pitchFamily="34" charset="0"/>
            </a:endParaRPr>
          </a:p>
          <a:p>
            <a:endParaRPr lang="es-MX" dirty="0"/>
          </a:p>
        </p:txBody>
      </p:sp>
    </p:spTree>
    <p:extLst>
      <p:ext uri="{BB962C8B-B14F-4D97-AF65-F5344CB8AC3E}">
        <p14:creationId xmlns:p14="http://schemas.microsoft.com/office/powerpoint/2010/main" val="77736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wipe(down)">
                                      <p:cBhvr>
                                        <p:cTn id="7" dur="580">
                                          <p:stCondLst>
                                            <p:cond delay="0"/>
                                          </p:stCondLst>
                                        </p:cTn>
                                        <p:tgtEl>
                                          <p:spTgt spid="9219"/>
                                        </p:tgtEl>
                                      </p:cBhvr>
                                    </p:animEffect>
                                    <p:anim calcmode="lin" valueType="num">
                                      <p:cBhvr>
                                        <p:cTn id="8" dur="1822" tmFilter="0,0; 0.14,0.36; 0.43,0.73; 0.71,0.91; 1.0,1.0">
                                          <p:stCondLst>
                                            <p:cond delay="0"/>
                                          </p:stCondLst>
                                        </p:cTn>
                                        <p:tgtEl>
                                          <p:spTgt spid="92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2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2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2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219"/>
                                        </p:tgtEl>
                                        <p:attrNameLst>
                                          <p:attrName>ppt_y</p:attrName>
                                        </p:attrNameLst>
                                      </p:cBhvr>
                                      <p:tavLst>
                                        <p:tav tm="0" fmla="#ppt_y-sin(pi*$)/81">
                                          <p:val>
                                            <p:fltVal val="0"/>
                                          </p:val>
                                        </p:tav>
                                        <p:tav tm="100000">
                                          <p:val>
                                            <p:fltVal val="1"/>
                                          </p:val>
                                        </p:tav>
                                      </p:tavLst>
                                    </p:anim>
                                    <p:animScale>
                                      <p:cBhvr>
                                        <p:cTn id="13" dur="26">
                                          <p:stCondLst>
                                            <p:cond delay="650"/>
                                          </p:stCondLst>
                                        </p:cTn>
                                        <p:tgtEl>
                                          <p:spTgt spid="9219"/>
                                        </p:tgtEl>
                                      </p:cBhvr>
                                      <p:to x="100000" y="60000"/>
                                    </p:animScale>
                                    <p:animScale>
                                      <p:cBhvr>
                                        <p:cTn id="14" dur="166" decel="50000">
                                          <p:stCondLst>
                                            <p:cond delay="676"/>
                                          </p:stCondLst>
                                        </p:cTn>
                                        <p:tgtEl>
                                          <p:spTgt spid="9219"/>
                                        </p:tgtEl>
                                      </p:cBhvr>
                                      <p:to x="100000" y="100000"/>
                                    </p:animScale>
                                    <p:animScale>
                                      <p:cBhvr>
                                        <p:cTn id="15" dur="26">
                                          <p:stCondLst>
                                            <p:cond delay="1312"/>
                                          </p:stCondLst>
                                        </p:cTn>
                                        <p:tgtEl>
                                          <p:spTgt spid="9219"/>
                                        </p:tgtEl>
                                      </p:cBhvr>
                                      <p:to x="100000" y="80000"/>
                                    </p:animScale>
                                    <p:animScale>
                                      <p:cBhvr>
                                        <p:cTn id="16" dur="166" decel="50000">
                                          <p:stCondLst>
                                            <p:cond delay="1338"/>
                                          </p:stCondLst>
                                        </p:cTn>
                                        <p:tgtEl>
                                          <p:spTgt spid="9219"/>
                                        </p:tgtEl>
                                      </p:cBhvr>
                                      <p:to x="100000" y="100000"/>
                                    </p:animScale>
                                    <p:animScale>
                                      <p:cBhvr>
                                        <p:cTn id="17" dur="26">
                                          <p:stCondLst>
                                            <p:cond delay="1642"/>
                                          </p:stCondLst>
                                        </p:cTn>
                                        <p:tgtEl>
                                          <p:spTgt spid="9219"/>
                                        </p:tgtEl>
                                      </p:cBhvr>
                                      <p:to x="100000" y="90000"/>
                                    </p:animScale>
                                    <p:animScale>
                                      <p:cBhvr>
                                        <p:cTn id="18" dur="166" decel="50000">
                                          <p:stCondLst>
                                            <p:cond delay="1668"/>
                                          </p:stCondLst>
                                        </p:cTn>
                                        <p:tgtEl>
                                          <p:spTgt spid="9219"/>
                                        </p:tgtEl>
                                      </p:cBhvr>
                                      <p:to x="100000" y="100000"/>
                                    </p:animScale>
                                    <p:animScale>
                                      <p:cBhvr>
                                        <p:cTn id="19" dur="26">
                                          <p:stCondLst>
                                            <p:cond delay="1808"/>
                                          </p:stCondLst>
                                        </p:cTn>
                                        <p:tgtEl>
                                          <p:spTgt spid="9219"/>
                                        </p:tgtEl>
                                      </p:cBhvr>
                                      <p:to x="100000" y="95000"/>
                                    </p:animScale>
                                    <p:animScale>
                                      <p:cBhvr>
                                        <p:cTn id="20" dur="166" decel="50000">
                                          <p:stCondLst>
                                            <p:cond delay="1834"/>
                                          </p:stCondLst>
                                        </p:cTn>
                                        <p:tgtEl>
                                          <p:spTgt spid="92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9220"/>
                                        </p:tgtEl>
                                        <p:attrNameLst>
                                          <p:attrName>style.visibility</p:attrName>
                                        </p:attrNameLst>
                                      </p:cBhvr>
                                      <p:to>
                                        <p:strVal val="visible"/>
                                      </p:to>
                                    </p:set>
                                    <p:animEffect transition="in" filter="fade">
                                      <p:cBhvr>
                                        <p:cTn id="32" dur="2000"/>
                                        <p:tgtEl>
                                          <p:spTgt spid="9220"/>
                                        </p:tgtEl>
                                      </p:cBhvr>
                                    </p:animEffect>
                                    <p:anim calcmode="lin" valueType="num">
                                      <p:cBhvr>
                                        <p:cTn id="33" dur="2000" fill="hold"/>
                                        <p:tgtEl>
                                          <p:spTgt spid="9220"/>
                                        </p:tgtEl>
                                        <p:attrNameLst>
                                          <p:attrName>ppt_w</p:attrName>
                                        </p:attrNameLst>
                                      </p:cBhvr>
                                      <p:tavLst>
                                        <p:tav tm="0" fmla="#ppt_w*sin(2.5*pi*$)">
                                          <p:val>
                                            <p:fltVal val="0"/>
                                          </p:val>
                                        </p:tav>
                                        <p:tav tm="100000">
                                          <p:val>
                                            <p:fltVal val="1"/>
                                          </p:val>
                                        </p:tav>
                                      </p:tavLst>
                                    </p:anim>
                                    <p:anim calcmode="lin" valueType="num">
                                      <p:cBhvr>
                                        <p:cTn id="34" dur="2000" fill="hold"/>
                                        <p:tgtEl>
                                          <p:spTgt spid="9220"/>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circle(in)">
                                      <p:cBhvr>
                                        <p:cTn id="3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MX" dirty="0"/>
          </a:p>
        </p:txBody>
      </p:sp>
      <p:sp>
        <p:nvSpPr>
          <p:cNvPr id="2" name="1 Título"/>
          <p:cNvSpPr>
            <a:spLocks noGrp="1"/>
          </p:cNvSpPr>
          <p:nvPr>
            <p:ph type="title"/>
          </p:nvPr>
        </p:nvSpPr>
        <p:spPr/>
        <p:txBody>
          <a:bodyPr/>
          <a:lstStyle/>
          <a:p>
            <a:endParaRPr lang="es-MX"/>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61443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dirty="0" smtClean="0"/>
              <a:t>Dieta Correcta  -  Recomendaciones</a:t>
            </a:r>
            <a:endParaRPr lang="es-MX" dirty="0"/>
          </a:p>
        </p:txBody>
      </p:sp>
      <p:sp>
        <p:nvSpPr>
          <p:cNvPr id="4" name="3 Marcador de contenido"/>
          <p:cNvSpPr>
            <a:spLocks noGrp="1"/>
          </p:cNvSpPr>
          <p:nvPr>
            <p:ph idx="1"/>
          </p:nvPr>
        </p:nvSpPr>
        <p:spPr>
          <a:xfrm>
            <a:off x="251520" y="1772816"/>
            <a:ext cx="8640959" cy="4680520"/>
          </a:xfrm>
        </p:spPr>
        <p:txBody>
          <a:bodyPr>
            <a:normAutofit/>
          </a:bodyPr>
          <a:lstStyle/>
          <a:p>
            <a:pPr marL="0" indent="0">
              <a:buNone/>
            </a:pPr>
            <a:r>
              <a:rPr lang="es-MX" sz="3200" b="1" dirty="0" smtClean="0">
                <a:latin typeface="Aparajita" pitchFamily="34" charset="0"/>
                <a:cs typeface="Aparajita" pitchFamily="34" charset="0"/>
              </a:rPr>
              <a:t>Ingestión </a:t>
            </a:r>
            <a:r>
              <a:rPr lang="es-MX" sz="3200" b="1" dirty="0">
                <a:latin typeface="Aparajita" pitchFamily="34" charset="0"/>
                <a:cs typeface="Aparajita" pitchFamily="34" charset="0"/>
              </a:rPr>
              <a:t>de líquidos </a:t>
            </a:r>
            <a:endParaRPr lang="es-MX" sz="3200" dirty="0">
              <a:latin typeface="Aparajita" pitchFamily="34" charset="0"/>
              <a:cs typeface="Aparajita" pitchFamily="34" charset="0"/>
            </a:endParaRPr>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636912"/>
            <a:ext cx="2304256"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3419872" y="2276872"/>
            <a:ext cx="5328592" cy="43204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smtClean="0">
                <a:solidFill>
                  <a:schemeClr val="tx2">
                    <a:lumMod val="75000"/>
                  </a:schemeClr>
                </a:solidFill>
                <a:latin typeface="Aparajita" pitchFamily="34" charset="0"/>
                <a:cs typeface="Aparajita" pitchFamily="34" charset="0"/>
              </a:rPr>
              <a:t>No</a:t>
            </a:r>
            <a:r>
              <a:rPr lang="es-MX" sz="2800" b="1" dirty="0" smtClean="0">
                <a:latin typeface="Aparajita" pitchFamily="34" charset="0"/>
                <a:cs typeface="Aparajita" pitchFamily="34" charset="0"/>
              </a:rPr>
              <a:t> </a:t>
            </a:r>
            <a:r>
              <a:rPr lang="es-MX" sz="2800" b="1" dirty="0">
                <a:latin typeface="Aparajita" pitchFamily="34" charset="0"/>
                <a:cs typeface="Aparajita" pitchFamily="34" charset="0"/>
              </a:rPr>
              <a:t>es un remedio para quemar grasa. </a:t>
            </a:r>
            <a:endParaRPr lang="es-MX" sz="2800" dirty="0">
              <a:latin typeface="Aparajita" pitchFamily="34" charset="0"/>
              <a:cs typeface="Aparajita" pitchFamily="34" charset="0"/>
            </a:endParaRPr>
          </a:p>
        </p:txBody>
      </p:sp>
      <p:sp>
        <p:nvSpPr>
          <p:cNvPr id="6" name="5 Rectángulo"/>
          <p:cNvSpPr/>
          <p:nvPr/>
        </p:nvSpPr>
        <p:spPr>
          <a:xfrm>
            <a:off x="3419872" y="3022848"/>
            <a:ext cx="5256584" cy="1152128"/>
          </a:xfrm>
          <a:prstGeom prst="rect">
            <a:avLst/>
          </a:prstGeom>
          <a:solidFill>
            <a:srgbClr val="A060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dirty="0"/>
          </a:p>
          <a:p>
            <a:r>
              <a:rPr lang="es-MX" sz="2400" b="1" dirty="0">
                <a:solidFill>
                  <a:srgbClr val="C00000"/>
                </a:solidFill>
                <a:latin typeface="Aparajita" pitchFamily="34" charset="0"/>
                <a:cs typeface="Aparajita" pitchFamily="34" charset="0"/>
              </a:rPr>
              <a:t>Si </a:t>
            </a:r>
            <a:r>
              <a:rPr lang="es-MX" sz="2400" b="1" dirty="0">
                <a:latin typeface="Aparajita" pitchFamily="34" charset="0"/>
                <a:cs typeface="Aparajita" pitchFamily="34" charset="0"/>
              </a:rPr>
              <a:t>elimina toxinas, es necesaria para el </a:t>
            </a:r>
            <a:r>
              <a:rPr lang="es-MX" sz="2400" b="1" dirty="0">
                <a:solidFill>
                  <a:srgbClr val="C00000"/>
                </a:solidFill>
                <a:latin typeface="Aparajita" pitchFamily="34" charset="0"/>
                <a:cs typeface="Aparajita" pitchFamily="34" charset="0"/>
              </a:rPr>
              <a:t>buen funcionamiento del metabolismo</a:t>
            </a:r>
            <a:r>
              <a:rPr lang="es-MX" sz="2400" b="1" dirty="0">
                <a:latin typeface="Aparajita" pitchFamily="34" charset="0"/>
                <a:cs typeface="Aparajita" pitchFamily="34" charset="0"/>
              </a:rPr>
              <a:t>, para la piel, para el tracto gastrointestinal y los órganos. </a:t>
            </a:r>
            <a:endParaRPr lang="es-MX" sz="2400" dirty="0">
              <a:latin typeface="Aparajita" pitchFamily="34" charset="0"/>
              <a:cs typeface="Aparajita" pitchFamily="34" charset="0"/>
            </a:endParaRPr>
          </a:p>
        </p:txBody>
      </p:sp>
      <p:sp>
        <p:nvSpPr>
          <p:cNvPr id="8" name="7 Rectángulo redondeado"/>
          <p:cNvSpPr/>
          <p:nvPr/>
        </p:nvSpPr>
        <p:spPr>
          <a:xfrm>
            <a:off x="4211960" y="4653136"/>
            <a:ext cx="3384376" cy="15841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dirty="0"/>
          </a:p>
          <a:p>
            <a:pPr algn="ctr"/>
            <a:r>
              <a:rPr lang="es-MX" sz="2800" dirty="0">
                <a:latin typeface="Aparajita" pitchFamily="34" charset="0"/>
                <a:cs typeface="Aparajita" pitchFamily="34" charset="0"/>
              </a:rPr>
              <a:t>Recomendación </a:t>
            </a:r>
          </a:p>
          <a:p>
            <a:pPr algn="ctr"/>
            <a:r>
              <a:rPr lang="es-MX" sz="2800" dirty="0">
                <a:latin typeface="Aparajita" pitchFamily="34" charset="0"/>
                <a:cs typeface="Aparajita" pitchFamily="34" charset="0"/>
              </a:rPr>
              <a:t>Hombres: 2 – 2.5 L/día </a:t>
            </a:r>
          </a:p>
          <a:p>
            <a:pPr algn="ctr"/>
            <a:r>
              <a:rPr lang="es-MX" sz="2800" dirty="0">
                <a:latin typeface="Aparajita" pitchFamily="34" charset="0"/>
                <a:cs typeface="Aparajita" pitchFamily="34" charset="0"/>
              </a:rPr>
              <a:t>Mujeres: 1.5 – 2 L </a:t>
            </a:r>
          </a:p>
        </p:txBody>
      </p:sp>
    </p:spTree>
    <p:extLst>
      <p:ext uri="{BB962C8B-B14F-4D97-AF65-F5344CB8AC3E}">
        <p14:creationId xmlns:p14="http://schemas.microsoft.com/office/powerpoint/2010/main" val="289225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randombar(horizontal)">
                                      <p:cBhvr>
                                        <p:cTn id="7" dur="500"/>
                                        <p:tgtEl>
                                          <p:spTgt spid="1229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1988840"/>
            <a:ext cx="8640959" cy="4137323"/>
          </a:xfrm>
        </p:spPr>
        <p:txBody>
          <a:bodyPr/>
          <a:lstStyle/>
          <a:p>
            <a:pPr marL="0" indent="0">
              <a:buNone/>
            </a:pPr>
            <a:r>
              <a:rPr lang="es-MX" dirty="0"/>
              <a:t> </a:t>
            </a:r>
            <a:r>
              <a:rPr lang="es-MX" dirty="0" smtClean="0"/>
              <a:t>   </a:t>
            </a:r>
            <a:endParaRPr lang="es-MX" dirty="0"/>
          </a:p>
        </p:txBody>
      </p:sp>
      <p:sp>
        <p:nvSpPr>
          <p:cNvPr id="2" name="1 Título"/>
          <p:cNvSpPr>
            <a:spLocks noGrp="1"/>
          </p:cNvSpPr>
          <p:nvPr>
            <p:ph type="title"/>
          </p:nvPr>
        </p:nvSpPr>
        <p:spPr/>
        <p:txBody>
          <a:bodyPr>
            <a:normAutofit fontScale="90000"/>
          </a:bodyPr>
          <a:lstStyle/>
          <a:p>
            <a:r>
              <a:rPr lang="es-MX" dirty="0"/>
              <a:t>Dieta Correcta  -  Recomendaciones</a:t>
            </a:r>
          </a:p>
        </p:txBody>
      </p:sp>
      <p:sp>
        <p:nvSpPr>
          <p:cNvPr id="5" name="4 Rectángulo"/>
          <p:cNvSpPr/>
          <p:nvPr/>
        </p:nvSpPr>
        <p:spPr>
          <a:xfrm>
            <a:off x="323528" y="1844824"/>
            <a:ext cx="3888432" cy="1944216"/>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dirty="0"/>
          </a:p>
          <a:p>
            <a:r>
              <a:rPr lang="es-MX" sz="2400" dirty="0">
                <a:solidFill>
                  <a:schemeClr val="tx2">
                    <a:lumMod val="75000"/>
                  </a:schemeClr>
                </a:solidFill>
                <a:latin typeface="Aparajita" pitchFamily="34" charset="0"/>
                <a:cs typeface="Aparajita" pitchFamily="34" charset="0"/>
              </a:rPr>
              <a:t>El tratamiento del exceso de peso debe realizarlo un profesional de la salud y se debe abordar desde tres prospectivas: </a:t>
            </a:r>
            <a:r>
              <a:rPr lang="es-MX" sz="2400" dirty="0">
                <a:solidFill>
                  <a:srgbClr val="C00000"/>
                </a:solidFill>
                <a:latin typeface="Aparajita" pitchFamily="34" charset="0"/>
                <a:cs typeface="Aparajita" pitchFamily="34" charset="0"/>
              </a:rPr>
              <a:t>Médica, nutriológica y psicológica </a:t>
            </a:r>
          </a:p>
        </p:txBody>
      </p:sp>
      <p:sp>
        <p:nvSpPr>
          <p:cNvPr id="6" name="5 Rectángulo redondeado"/>
          <p:cNvSpPr/>
          <p:nvPr/>
        </p:nvSpPr>
        <p:spPr>
          <a:xfrm>
            <a:off x="4572000" y="1840276"/>
            <a:ext cx="4104456" cy="5017724"/>
          </a:xfrm>
          <a:prstGeom prst="roundRect">
            <a:avLst/>
          </a:prstGeom>
          <a:solidFill>
            <a:srgbClr val="E549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dirty="0"/>
          </a:p>
          <a:p>
            <a:pPr algn="ctr"/>
            <a:r>
              <a:rPr lang="es-MX" sz="2000" b="1" dirty="0">
                <a:solidFill>
                  <a:schemeClr val="tx2">
                    <a:lumMod val="75000"/>
                  </a:schemeClr>
                </a:solidFill>
                <a:latin typeface="Aparajita" pitchFamily="34" charset="0"/>
                <a:cs typeface="Aparajita" pitchFamily="34" charset="0"/>
              </a:rPr>
              <a:t>CUIDADO </a:t>
            </a:r>
            <a:endParaRPr lang="es-MX" sz="2000" dirty="0">
              <a:solidFill>
                <a:schemeClr val="tx2">
                  <a:lumMod val="75000"/>
                </a:schemeClr>
              </a:solidFill>
              <a:latin typeface="Aparajita" pitchFamily="34" charset="0"/>
              <a:cs typeface="Aparajita" pitchFamily="34" charset="0"/>
            </a:endParaRPr>
          </a:p>
          <a:p>
            <a:r>
              <a:rPr lang="es-MX" sz="2000" dirty="0">
                <a:solidFill>
                  <a:schemeClr val="tx2">
                    <a:lumMod val="75000"/>
                  </a:schemeClr>
                </a:solidFill>
                <a:latin typeface="Aparajita" pitchFamily="34" charset="0"/>
                <a:cs typeface="Aparajita" pitchFamily="34" charset="0"/>
              </a:rPr>
              <a:t>• Si se recomiendan dietas poco variadas, milagrosas. </a:t>
            </a:r>
          </a:p>
          <a:p>
            <a:r>
              <a:rPr lang="es-MX" sz="2000" dirty="0">
                <a:solidFill>
                  <a:schemeClr val="tx2">
                    <a:lumMod val="75000"/>
                  </a:schemeClr>
                </a:solidFill>
                <a:latin typeface="Aparajita" pitchFamily="34" charset="0"/>
                <a:cs typeface="Aparajita" pitchFamily="34" charset="0"/>
              </a:rPr>
              <a:t>• Ningún profesional de la salud serio y responsable recetará tratamientos en bolsitas, sin etiqueta, de dudosa procedencia o métodos no reconocidos por la NOM (chochitos, cremas, sustancias, etc.) </a:t>
            </a:r>
          </a:p>
          <a:p>
            <a:r>
              <a:rPr lang="es-MX" sz="2000" dirty="0">
                <a:solidFill>
                  <a:schemeClr val="tx2">
                    <a:lumMod val="75000"/>
                  </a:schemeClr>
                </a:solidFill>
                <a:latin typeface="Aparajita" pitchFamily="34" charset="0"/>
                <a:cs typeface="Aparajita" pitchFamily="34" charset="0"/>
              </a:rPr>
              <a:t>• Cualquier promesa de cura milagrosa de la obesidad sin hacer dieta de restricción o ejercicio </a:t>
            </a:r>
          </a:p>
          <a:p>
            <a:r>
              <a:rPr lang="es-MX" sz="2000" dirty="0">
                <a:solidFill>
                  <a:schemeClr val="tx2">
                    <a:lumMod val="75000"/>
                  </a:schemeClr>
                </a:solidFill>
                <a:latin typeface="Aparajita" pitchFamily="34" charset="0"/>
                <a:cs typeface="Aparajita" pitchFamily="34" charset="0"/>
              </a:rPr>
              <a:t>• Todos los medicamentos tienen efectos secundarios y contraindicaciones potenciales. </a:t>
            </a:r>
          </a:p>
        </p:txBody>
      </p:sp>
      <p:sp>
        <p:nvSpPr>
          <p:cNvPr id="8" name="7 Rectángulo redondeado"/>
          <p:cNvSpPr/>
          <p:nvPr/>
        </p:nvSpPr>
        <p:spPr>
          <a:xfrm>
            <a:off x="349036" y="4869160"/>
            <a:ext cx="3600400" cy="167215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b="1" dirty="0" smtClean="0"/>
              <a:t>Garantiza </a:t>
            </a:r>
            <a:r>
              <a:rPr lang="es-MX" b="1" dirty="0"/>
              <a:t>una evaluación adecuada y detección oportuna de problemas, complicaciones y posibles riesgos de la obesidad </a:t>
            </a:r>
            <a:endParaRPr lang="es-MX" dirty="0"/>
          </a:p>
        </p:txBody>
      </p:sp>
      <p:sp>
        <p:nvSpPr>
          <p:cNvPr id="9" name="8 Flecha abajo"/>
          <p:cNvSpPr/>
          <p:nvPr/>
        </p:nvSpPr>
        <p:spPr>
          <a:xfrm>
            <a:off x="1610690" y="4003875"/>
            <a:ext cx="910596" cy="648072"/>
          </a:xfrm>
          <a:prstGeom prst="downArrow">
            <a:avLst/>
          </a:prstGeom>
          <a:solidFill>
            <a:srgbClr val="00B0F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458374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latin typeface="Aparajita" pitchFamily="34" charset="0"/>
                <a:cs typeface="Aparajita" pitchFamily="34" charset="0"/>
              </a:rPr>
              <a:t>Dieta y Estilos de Vida </a:t>
            </a:r>
            <a:r>
              <a:rPr lang="es-MX" dirty="0">
                <a:latin typeface="Aparajita" pitchFamily="34" charset="0"/>
                <a:cs typeface="Aparajita" pitchFamily="34" charset="0"/>
              </a:rPr>
              <a:t>A</a:t>
            </a:r>
            <a:r>
              <a:rPr lang="es-MX" dirty="0" smtClean="0">
                <a:latin typeface="Aparajita" pitchFamily="34" charset="0"/>
                <a:cs typeface="Aparajita" pitchFamily="34" charset="0"/>
              </a:rPr>
              <a:t>decuados </a:t>
            </a:r>
            <a:endParaRPr lang="es-MX" dirty="0">
              <a:latin typeface="Aparajita" pitchFamily="34" charset="0"/>
              <a:cs typeface="Aparajita" pitchFamily="34" charset="0"/>
            </a:endParaRPr>
          </a:p>
        </p:txBody>
      </p:sp>
      <p:graphicFrame>
        <p:nvGraphicFramePr>
          <p:cNvPr id="7" name="6 Marcador de contenido"/>
          <p:cNvGraphicFramePr>
            <a:graphicFrameLocks noGrp="1"/>
          </p:cNvGraphicFramePr>
          <p:nvPr>
            <p:ph idx="1"/>
            <p:extLst>
              <p:ext uri="{D42A27DB-BD31-4B8C-83A1-F6EECF244321}">
                <p14:modId xmlns:p14="http://schemas.microsoft.com/office/powerpoint/2010/main" val="2439986848"/>
              </p:ext>
            </p:extLst>
          </p:nvPr>
        </p:nvGraphicFramePr>
        <p:xfrm>
          <a:off x="871538" y="2674938"/>
          <a:ext cx="7408862" cy="3451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87806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1920991770"/>
              </p:ext>
            </p:extLst>
          </p:nvPr>
        </p:nvGraphicFramePr>
        <p:xfrm>
          <a:off x="323528" y="1772816"/>
          <a:ext cx="8712968" cy="4824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p:txBody>
          <a:bodyPr/>
          <a:lstStyle/>
          <a:p>
            <a:r>
              <a:rPr lang="es-MX" dirty="0">
                <a:latin typeface="Aparajita" pitchFamily="34" charset="0"/>
                <a:cs typeface="Aparajita" pitchFamily="34" charset="0"/>
              </a:rPr>
              <a:t>Dieta y Estilos de Vida Adecuados </a:t>
            </a:r>
            <a:endParaRPr lang="es-MX" dirty="0"/>
          </a:p>
        </p:txBody>
      </p:sp>
    </p:spTree>
    <p:extLst>
      <p:ext uri="{BB962C8B-B14F-4D97-AF65-F5344CB8AC3E}">
        <p14:creationId xmlns:p14="http://schemas.microsoft.com/office/powerpoint/2010/main" val="10049931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MX" dirty="0"/>
          </a:p>
        </p:txBody>
      </p:sp>
      <p:sp>
        <p:nvSpPr>
          <p:cNvPr id="2" name="1 Título"/>
          <p:cNvSpPr>
            <a:spLocks noGrp="1"/>
          </p:cNvSpPr>
          <p:nvPr>
            <p:ph type="title"/>
          </p:nvPr>
        </p:nvSpPr>
        <p:spPr/>
        <p:txBody>
          <a:bodyPr/>
          <a:lstStyle/>
          <a:p>
            <a:endParaRPr lang="es-MX"/>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8640959"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0309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72067" y="2276872"/>
            <a:ext cx="7408333" cy="4104456"/>
          </a:xfrm>
        </p:spPr>
        <p:txBody>
          <a:bodyPr>
            <a:normAutofit fontScale="62500" lnSpcReduction="20000"/>
          </a:bodyPr>
          <a:lstStyle/>
          <a:p>
            <a:pPr marL="0" indent="0">
              <a:buNone/>
            </a:pPr>
            <a:r>
              <a:rPr lang="es-MX" sz="2600" dirty="0" smtClean="0">
                <a:latin typeface="Aparajita" pitchFamily="34" charset="0"/>
                <a:cs typeface="Aparajita" pitchFamily="34" charset="0"/>
              </a:rPr>
              <a:t>• </a:t>
            </a:r>
            <a:r>
              <a:rPr lang="es-MX" sz="3800" dirty="0">
                <a:latin typeface="Aparajita" pitchFamily="34" charset="0"/>
                <a:cs typeface="Aparajita" pitchFamily="34" charset="0"/>
              </a:rPr>
              <a:t>La </a:t>
            </a:r>
            <a:r>
              <a:rPr lang="es-MX" sz="3800" b="1" dirty="0">
                <a:latin typeface="Aparajita" pitchFamily="34" charset="0"/>
                <a:cs typeface="Aparajita" pitchFamily="34" charset="0"/>
              </a:rPr>
              <a:t>OMS </a:t>
            </a:r>
            <a:r>
              <a:rPr lang="es-MX" sz="3800" dirty="0" smtClean="0">
                <a:latin typeface="Aparajita" pitchFamily="34" charset="0"/>
                <a:cs typeface="Aparajita" pitchFamily="34" charset="0"/>
              </a:rPr>
              <a:t>   pandemia </a:t>
            </a:r>
            <a:r>
              <a:rPr lang="es-MX" sz="3800" dirty="0">
                <a:latin typeface="Aparajita" pitchFamily="34" charset="0"/>
                <a:cs typeface="Aparajita" pitchFamily="34" charset="0"/>
              </a:rPr>
              <a:t>a nivel mundial. Actualmente hay 1.6 billones de obesos en el mundo. </a:t>
            </a:r>
            <a:endParaRPr lang="es-MX" sz="3800" dirty="0" smtClean="0">
              <a:latin typeface="Aparajita" pitchFamily="34" charset="0"/>
              <a:cs typeface="Aparajita" pitchFamily="34" charset="0"/>
            </a:endParaRPr>
          </a:p>
          <a:p>
            <a:pPr marL="0" indent="0">
              <a:buNone/>
            </a:pPr>
            <a:endParaRPr lang="es-MX" sz="3800" dirty="0">
              <a:latin typeface="Aparajita" pitchFamily="34" charset="0"/>
              <a:cs typeface="Aparajita" pitchFamily="34" charset="0"/>
            </a:endParaRPr>
          </a:p>
          <a:p>
            <a:pPr marL="0" indent="0">
              <a:buNone/>
            </a:pPr>
            <a:r>
              <a:rPr lang="es-MX" sz="3800" dirty="0">
                <a:latin typeface="Aparajita" pitchFamily="34" charset="0"/>
                <a:cs typeface="Aparajita" pitchFamily="34" charset="0"/>
              </a:rPr>
              <a:t>• </a:t>
            </a:r>
            <a:r>
              <a:rPr lang="es-MX" sz="3800" b="1" dirty="0" smtClean="0">
                <a:latin typeface="Aparajita" pitchFamily="34" charset="0"/>
                <a:cs typeface="Aparajita" pitchFamily="34" charset="0"/>
              </a:rPr>
              <a:t>EUA</a:t>
            </a:r>
            <a:r>
              <a:rPr lang="es-MX" sz="3800" dirty="0" smtClean="0">
                <a:latin typeface="Aparajita" pitchFamily="34" charset="0"/>
                <a:cs typeface="Aparajita" pitchFamily="34" charset="0"/>
              </a:rPr>
              <a:t>    ocupa </a:t>
            </a:r>
            <a:r>
              <a:rPr lang="es-MX" sz="3800" dirty="0">
                <a:latin typeface="Aparajita" pitchFamily="34" charset="0"/>
                <a:cs typeface="Aparajita" pitchFamily="34" charset="0"/>
              </a:rPr>
              <a:t>el primer lugar seguido de </a:t>
            </a:r>
            <a:r>
              <a:rPr lang="es-MX" sz="3800" b="1" dirty="0">
                <a:latin typeface="Aparajita" pitchFamily="34" charset="0"/>
                <a:cs typeface="Aparajita" pitchFamily="34" charset="0"/>
              </a:rPr>
              <a:t>México</a:t>
            </a:r>
            <a:r>
              <a:rPr lang="es-MX" sz="3800" dirty="0">
                <a:latin typeface="Aparajita" pitchFamily="34" charset="0"/>
                <a:cs typeface="Aparajita" pitchFamily="34" charset="0"/>
              </a:rPr>
              <a:t>, pero ocupa el primer lugar como el país con mayor aumento de obesidad. Y el primer lugar de mujeres en edad reproductiva con sobrepeso. </a:t>
            </a:r>
            <a:endParaRPr lang="es-MX" sz="3800" dirty="0" smtClean="0">
              <a:latin typeface="Aparajita" pitchFamily="34" charset="0"/>
              <a:cs typeface="Aparajita" pitchFamily="34" charset="0"/>
            </a:endParaRPr>
          </a:p>
          <a:p>
            <a:pPr marL="0" indent="0">
              <a:buNone/>
            </a:pPr>
            <a:endParaRPr lang="es-MX" sz="3800" dirty="0">
              <a:latin typeface="Aparajita" pitchFamily="34" charset="0"/>
              <a:cs typeface="Aparajita" pitchFamily="34" charset="0"/>
            </a:endParaRPr>
          </a:p>
          <a:p>
            <a:pPr marL="0" indent="0">
              <a:buNone/>
            </a:pPr>
            <a:r>
              <a:rPr lang="es-MX" sz="3800" dirty="0">
                <a:latin typeface="Aparajita" pitchFamily="34" charset="0"/>
                <a:cs typeface="Aparajita" pitchFamily="34" charset="0"/>
              </a:rPr>
              <a:t>• Actualmente más de 70 millones de mexicanos tiene problemas de sobrepeso u obesidad. </a:t>
            </a:r>
            <a:endParaRPr lang="es-MX" sz="3800" dirty="0" smtClean="0">
              <a:latin typeface="Aparajita" pitchFamily="34" charset="0"/>
              <a:cs typeface="Aparajita" pitchFamily="34" charset="0"/>
            </a:endParaRPr>
          </a:p>
          <a:p>
            <a:pPr marL="0" indent="0">
              <a:buNone/>
            </a:pPr>
            <a:endParaRPr lang="es-MX" sz="3800" dirty="0">
              <a:latin typeface="Aparajita" pitchFamily="34" charset="0"/>
              <a:cs typeface="Aparajita" pitchFamily="34" charset="0"/>
            </a:endParaRPr>
          </a:p>
          <a:p>
            <a:pPr marL="0" indent="0">
              <a:buNone/>
            </a:pPr>
            <a:r>
              <a:rPr lang="es-MX" sz="3800" dirty="0">
                <a:latin typeface="Aparajita" pitchFamily="34" charset="0"/>
                <a:cs typeface="Aparajita" pitchFamily="34" charset="0"/>
              </a:rPr>
              <a:t>• Más de 4 millones de niños de entre 5 y 11 años, y más de 5 millones de jóvenes y adolescentes, sufren también estos trastornos. </a:t>
            </a:r>
          </a:p>
          <a:p>
            <a:endParaRPr lang="es-MX" dirty="0"/>
          </a:p>
          <a:p>
            <a:endParaRPr lang="es-MX" dirty="0"/>
          </a:p>
          <a:p>
            <a:endParaRPr lang="es-MX" dirty="0"/>
          </a:p>
        </p:txBody>
      </p:sp>
      <p:sp>
        <p:nvSpPr>
          <p:cNvPr id="2" name="1 Título"/>
          <p:cNvSpPr>
            <a:spLocks noGrp="1"/>
          </p:cNvSpPr>
          <p:nvPr>
            <p:ph type="title"/>
          </p:nvPr>
        </p:nvSpPr>
        <p:spPr/>
        <p:txBody>
          <a:bodyPr/>
          <a:lstStyle/>
          <a:p>
            <a:r>
              <a:rPr lang="es-MX" dirty="0" smtClean="0"/>
              <a:t>Sobrepeso y Obesidad </a:t>
            </a:r>
            <a:endParaRPr lang="es-MX" dirty="0"/>
          </a:p>
        </p:txBody>
      </p:sp>
      <p:cxnSp>
        <p:nvCxnSpPr>
          <p:cNvPr id="5" name="4 Conector recto de flecha"/>
          <p:cNvCxnSpPr/>
          <p:nvPr/>
        </p:nvCxnSpPr>
        <p:spPr>
          <a:xfrm>
            <a:off x="2015488" y="2420888"/>
            <a:ext cx="18002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a:off x="1614597" y="3429000"/>
            <a:ext cx="18002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1867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half" idx="2"/>
          </p:nvPr>
        </p:nvSpPr>
        <p:spPr>
          <a:xfrm>
            <a:off x="899592" y="1844824"/>
            <a:ext cx="3352800" cy="4433665"/>
          </a:xfrm>
        </p:spPr>
        <p:txBody>
          <a:bodyPr>
            <a:normAutofit fontScale="92500" lnSpcReduction="20000"/>
          </a:bodyPr>
          <a:lstStyle/>
          <a:p>
            <a:r>
              <a:rPr lang="es-MX" dirty="0" smtClean="0"/>
              <a:t>La </a:t>
            </a:r>
            <a:r>
              <a:rPr lang="es-MX" dirty="0"/>
              <a:t>ENS 2006: </a:t>
            </a:r>
            <a:r>
              <a:rPr lang="es-MX" b="1" dirty="0"/>
              <a:t>30% de la población </a:t>
            </a:r>
            <a:r>
              <a:rPr lang="es-MX" dirty="0"/>
              <a:t>adulta mayor de 20 años esta en su peso adecuado, mientras que 70% de los mexicanos adultos presenta exceso de peso corporal. </a:t>
            </a:r>
            <a:endParaRPr lang="es-MX" dirty="0" smtClean="0"/>
          </a:p>
          <a:p>
            <a:endParaRPr lang="es-MX" dirty="0"/>
          </a:p>
          <a:p>
            <a:r>
              <a:rPr lang="es-MX" dirty="0"/>
              <a:t>•Se estima que el </a:t>
            </a:r>
            <a:r>
              <a:rPr lang="es-MX" b="1" dirty="0"/>
              <a:t>97% de los niños con sobrepeso y obesidad </a:t>
            </a:r>
            <a:r>
              <a:rPr lang="es-MX" dirty="0"/>
              <a:t>tienen RI. El 8% de estos niños desarrollaran DM2 antes de los 30 años y el 25 % de estos presentarán problemas psicológicos. </a:t>
            </a:r>
            <a:endParaRPr lang="es-MX" dirty="0" smtClean="0"/>
          </a:p>
          <a:p>
            <a:endParaRPr lang="es-MX" dirty="0"/>
          </a:p>
          <a:p>
            <a:r>
              <a:rPr lang="es-MX" dirty="0"/>
              <a:t>•</a:t>
            </a:r>
            <a:r>
              <a:rPr lang="es-MX" b="1" dirty="0"/>
              <a:t>Diabetes: 5.3 </a:t>
            </a:r>
            <a:r>
              <a:rPr lang="es-MX" dirty="0"/>
              <a:t>millones de personas en México padecen esta enfermedad (</a:t>
            </a:r>
            <a:r>
              <a:rPr lang="es-MX" dirty="0" err="1"/>
              <a:t>aprox</a:t>
            </a:r>
            <a:r>
              <a:rPr lang="es-MX" dirty="0"/>
              <a:t> 3 de 10 mexicanos y en el 2020 serán 7 de 10 mexicanos). </a:t>
            </a:r>
          </a:p>
          <a:p>
            <a:endParaRPr lang="es-MX" dirty="0"/>
          </a:p>
        </p:txBody>
      </p:sp>
      <p:sp>
        <p:nvSpPr>
          <p:cNvPr id="4" name="3 Título"/>
          <p:cNvSpPr>
            <a:spLocks noGrp="1"/>
          </p:cNvSpPr>
          <p:nvPr>
            <p:ph type="title"/>
          </p:nvPr>
        </p:nvSpPr>
        <p:spPr>
          <a:xfrm>
            <a:off x="3851920" y="260648"/>
            <a:ext cx="4968552" cy="864096"/>
          </a:xfrm>
        </p:spPr>
        <p:txBody>
          <a:bodyPr/>
          <a:lstStyle/>
          <a:p>
            <a:pPr algn="ctr"/>
            <a:r>
              <a:rPr lang="es-MX" dirty="0">
                <a:solidFill>
                  <a:schemeClr val="bg1"/>
                </a:solidFill>
              </a:rPr>
              <a:t>Sobrepeso y Obesidad </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651375" y="1949053"/>
            <a:ext cx="3905250" cy="356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15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texto"/>
          <p:cNvSpPr>
            <a:spLocks noGrp="1"/>
          </p:cNvSpPr>
          <p:nvPr>
            <p:ph type="body" sz="half" idx="2"/>
          </p:nvPr>
        </p:nvSpPr>
        <p:spPr>
          <a:xfrm>
            <a:off x="395536" y="1268760"/>
            <a:ext cx="4176464" cy="5328592"/>
          </a:xfrm>
        </p:spPr>
        <p:txBody>
          <a:bodyPr>
            <a:normAutofit fontScale="85000" lnSpcReduction="20000"/>
          </a:bodyPr>
          <a:lstStyle/>
          <a:p>
            <a:r>
              <a:rPr lang="es-MX" sz="2100" dirty="0" smtClean="0"/>
              <a:t>•</a:t>
            </a:r>
            <a:r>
              <a:rPr lang="es-MX" sz="2100" dirty="0"/>
              <a:t>Vida alta en </a:t>
            </a:r>
            <a:r>
              <a:rPr lang="es-MX" sz="2100" b="1" dirty="0"/>
              <a:t>estrés </a:t>
            </a:r>
            <a:r>
              <a:rPr lang="es-MX" sz="2100" dirty="0"/>
              <a:t>= hormonas pro </a:t>
            </a:r>
            <a:r>
              <a:rPr lang="es-MX" sz="2100" dirty="0">
                <a:latin typeface="Aparajita" pitchFamily="34" charset="0"/>
                <a:cs typeface="Aparajita" pitchFamily="34" charset="0"/>
              </a:rPr>
              <a:t>inflamatorios y aumento de colesterol, glucosa, insulina, triglicéridos, </a:t>
            </a:r>
            <a:r>
              <a:rPr lang="es-MX" sz="2100" dirty="0" err="1">
                <a:latin typeface="Aparajita" pitchFamily="34" charset="0"/>
                <a:cs typeface="Aparajita" pitchFamily="34" charset="0"/>
              </a:rPr>
              <a:t>etc</a:t>
            </a:r>
            <a:r>
              <a:rPr lang="es-MX" sz="2100" dirty="0">
                <a:latin typeface="Aparajita" pitchFamily="34" charset="0"/>
                <a:cs typeface="Aparajita" pitchFamily="34" charset="0"/>
              </a:rPr>
              <a:t> </a:t>
            </a:r>
            <a:endParaRPr lang="es-MX" sz="2100" dirty="0" smtClean="0">
              <a:latin typeface="Aparajita" pitchFamily="34" charset="0"/>
              <a:cs typeface="Aparajita" pitchFamily="34" charset="0"/>
            </a:endParaRPr>
          </a:p>
          <a:p>
            <a:endParaRPr lang="es-MX" sz="2100" dirty="0">
              <a:latin typeface="Aparajita" pitchFamily="34" charset="0"/>
              <a:cs typeface="Aparajita" pitchFamily="34" charset="0"/>
            </a:endParaRPr>
          </a:p>
          <a:p>
            <a:r>
              <a:rPr lang="es-MX" sz="2100" dirty="0">
                <a:latin typeface="Aparajita" pitchFamily="34" charset="0"/>
                <a:cs typeface="Aparajita" pitchFamily="34" charset="0"/>
              </a:rPr>
              <a:t>•“Falta de tiempo” para realizar actividad física e ejercicio = </a:t>
            </a:r>
            <a:r>
              <a:rPr lang="es-MX" sz="2100" b="1" dirty="0">
                <a:latin typeface="Aparajita" pitchFamily="34" charset="0"/>
                <a:cs typeface="Aparajita" pitchFamily="34" charset="0"/>
              </a:rPr>
              <a:t>sedentarismo. </a:t>
            </a:r>
            <a:endParaRPr lang="es-MX" sz="2100" b="1" dirty="0" smtClean="0">
              <a:latin typeface="Aparajita" pitchFamily="34" charset="0"/>
              <a:cs typeface="Aparajita" pitchFamily="34" charset="0"/>
            </a:endParaRPr>
          </a:p>
          <a:p>
            <a:endParaRPr lang="es-MX" sz="2100" dirty="0">
              <a:latin typeface="Aparajita" pitchFamily="34" charset="0"/>
              <a:cs typeface="Aparajita" pitchFamily="34" charset="0"/>
            </a:endParaRPr>
          </a:p>
          <a:p>
            <a:r>
              <a:rPr lang="es-MX" sz="2100" dirty="0">
                <a:latin typeface="Aparajita" pitchFamily="34" charset="0"/>
                <a:cs typeface="Aparajita" pitchFamily="34" charset="0"/>
              </a:rPr>
              <a:t>•Acumulación de </a:t>
            </a:r>
            <a:r>
              <a:rPr lang="es-MX" sz="2100" b="1" dirty="0">
                <a:latin typeface="Aparajita" pitchFamily="34" charset="0"/>
                <a:cs typeface="Aparajita" pitchFamily="34" charset="0"/>
              </a:rPr>
              <a:t>grasa visceral y por tanta baja tasa metabólica. </a:t>
            </a:r>
            <a:endParaRPr lang="es-MX" sz="2100" b="1" dirty="0" smtClean="0">
              <a:latin typeface="Aparajita" pitchFamily="34" charset="0"/>
              <a:cs typeface="Aparajita" pitchFamily="34" charset="0"/>
            </a:endParaRPr>
          </a:p>
          <a:p>
            <a:endParaRPr lang="es-MX" sz="2100" dirty="0">
              <a:latin typeface="Aparajita" pitchFamily="34" charset="0"/>
              <a:cs typeface="Aparajita" pitchFamily="34" charset="0"/>
            </a:endParaRPr>
          </a:p>
          <a:p>
            <a:r>
              <a:rPr lang="es-MX" sz="2100" dirty="0">
                <a:latin typeface="Aparajita" pitchFamily="34" charset="0"/>
                <a:cs typeface="Aparajita" pitchFamily="34" charset="0"/>
              </a:rPr>
              <a:t>•Dieta alta en </a:t>
            </a:r>
            <a:r>
              <a:rPr lang="es-MX" sz="2100" b="1" dirty="0">
                <a:latin typeface="Aparajita" pitchFamily="34" charset="0"/>
                <a:cs typeface="Aparajita" pitchFamily="34" charset="0"/>
              </a:rPr>
              <a:t>grasa y azúcares refinados (comida rápida) </a:t>
            </a:r>
            <a:r>
              <a:rPr lang="es-MX" sz="2100" dirty="0">
                <a:latin typeface="Aparajita" pitchFamily="34" charset="0"/>
                <a:cs typeface="Aparajita" pitchFamily="34" charset="0"/>
              </a:rPr>
              <a:t>aumentan RI*. </a:t>
            </a:r>
            <a:endParaRPr lang="es-MX" sz="2100" dirty="0" smtClean="0">
              <a:latin typeface="Aparajita" pitchFamily="34" charset="0"/>
              <a:cs typeface="Aparajita" pitchFamily="34" charset="0"/>
            </a:endParaRPr>
          </a:p>
          <a:p>
            <a:endParaRPr lang="es-MX" sz="2100" dirty="0">
              <a:latin typeface="Aparajita" pitchFamily="34" charset="0"/>
              <a:cs typeface="Aparajita" pitchFamily="34" charset="0"/>
            </a:endParaRPr>
          </a:p>
          <a:p>
            <a:r>
              <a:rPr lang="es-MX" sz="2100" dirty="0">
                <a:latin typeface="Aparajita" pitchFamily="34" charset="0"/>
                <a:cs typeface="Aparajita" pitchFamily="34" charset="0"/>
              </a:rPr>
              <a:t>•</a:t>
            </a:r>
            <a:r>
              <a:rPr lang="es-MX" sz="2100" b="1" dirty="0">
                <a:latin typeface="Aparajita" pitchFamily="34" charset="0"/>
                <a:cs typeface="Aparajita" pitchFamily="34" charset="0"/>
              </a:rPr>
              <a:t>Malos </a:t>
            </a:r>
            <a:r>
              <a:rPr lang="es-MX" sz="2100" dirty="0">
                <a:latin typeface="Aparajita" pitchFamily="34" charset="0"/>
                <a:cs typeface="Aparajita" pitchFamily="34" charset="0"/>
              </a:rPr>
              <a:t>hábitos alimenticios </a:t>
            </a:r>
            <a:endParaRPr lang="es-MX" sz="2100" dirty="0" smtClean="0">
              <a:latin typeface="Aparajita" pitchFamily="34" charset="0"/>
              <a:cs typeface="Aparajita" pitchFamily="34" charset="0"/>
            </a:endParaRPr>
          </a:p>
          <a:p>
            <a:endParaRPr lang="es-MX" sz="2100" dirty="0">
              <a:latin typeface="Aparajita" pitchFamily="34" charset="0"/>
              <a:cs typeface="Aparajita" pitchFamily="34" charset="0"/>
            </a:endParaRPr>
          </a:p>
          <a:p>
            <a:r>
              <a:rPr lang="es-MX" sz="2100" dirty="0">
                <a:latin typeface="Aparajita" pitchFamily="34" charset="0"/>
                <a:cs typeface="Aparajita" pitchFamily="34" charset="0"/>
              </a:rPr>
              <a:t>•No comer en casa ni preparar sus alimentos y en casa </a:t>
            </a:r>
            <a:r>
              <a:rPr lang="es-MX" sz="2100" b="1" dirty="0">
                <a:latin typeface="Aparajita" pitchFamily="34" charset="0"/>
                <a:cs typeface="Aparajita" pitchFamily="34" charset="0"/>
              </a:rPr>
              <a:t>hijos siguen mismos hábitos </a:t>
            </a:r>
            <a:r>
              <a:rPr lang="es-MX" sz="2100" dirty="0">
                <a:latin typeface="Aparajita" pitchFamily="34" charset="0"/>
                <a:cs typeface="Aparajita" pitchFamily="34" charset="0"/>
              </a:rPr>
              <a:t>y se promueve los malos hábitos alimenticios aumentan sobrepeso y obesidad y en un futuro ECDNT relacionadas con nutrición = </a:t>
            </a:r>
            <a:r>
              <a:rPr lang="es-MX" sz="2100" b="1" dirty="0">
                <a:latin typeface="Aparajita" pitchFamily="34" charset="0"/>
                <a:cs typeface="Aparajita" pitchFamily="34" charset="0"/>
              </a:rPr>
              <a:t>adolescentes y adultos obesos. </a:t>
            </a:r>
            <a:endParaRPr lang="es-MX" sz="2100" dirty="0">
              <a:latin typeface="Aparajita" pitchFamily="34" charset="0"/>
              <a:cs typeface="Aparajita" pitchFamily="34" charset="0"/>
            </a:endParaRPr>
          </a:p>
          <a:p>
            <a:endParaRPr lang="es-MX" dirty="0"/>
          </a:p>
        </p:txBody>
      </p:sp>
      <p:sp>
        <p:nvSpPr>
          <p:cNvPr id="4" name="3 Título"/>
          <p:cNvSpPr>
            <a:spLocks noGrp="1"/>
          </p:cNvSpPr>
          <p:nvPr>
            <p:ph type="title"/>
          </p:nvPr>
        </p:nvSpPr>
        <p:spPr>
          <a:xfrm>
            <a:off x="251520" y="260648"/>
            <a:ext cx="4665596" cy="1080120"/>
          </a:xfrm>
        </p:spPr>
        <p:txBody>
          <a:bodyPr/>
          <a:lstStyle/>
          <a:p>
            <a:pPr algn="ctr"/>
            <a:r>
              <a:rPr lang="es-MX" sz="3600" b="1" dirty="0" smtClean="0">
                <a:latin typeface="Aparajita" pitchFamily="34" charset="0"/>
                <a:cs typeface="Aparajita" pitchFamily="34" charset="0"/>
              </a:rPr>
              <a:t>Sobrepeso y Obesidad </a:t>
            </a:r>
            <a:r>
              <a:rPr lang="es-MX" sz="3600" b="1" dirty="0">
                <a:latin typeface="Aparajita" pitchFamily="34" charset="0"/>
                <a:cs typeface="Aparajita" pitchFamily="34" charset="0"/>
              </a:rPr>
              <a:t>L</a:t>
            </a:r>
            <a:r>
              <a:rPr lang="es-MX" sz="3600" b="1" dirty="0" smtClean="0">
                <a:latin typeface="Aparajita" pitchFamily="34" charset="0"/>
                <a:cs typeface="Aparajita" pitchFamily="34" charset="0"/>
              </a:rPr>
              <a:t>aboral</a:t>
            </a:r>
            <a:endParaRPr lang="es-MX" sz="3600" b="1" dirty="0">
              <a:latin typeface="Aparajita" pitchFamily="34" charset="0"/>
              <a:cs typeface="Aparajita"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7116" y="658605"/>
            <a:ext cx="3888432" cy="237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01836" y="3430099"/>
            <a:ext cx="3888432"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7 Conector recto de flecha"/>
          <p:cNvCxnSpPr/>
          <p:nvPr/>
        </p:nvCxnSpPr>
        <p:spPr>
          <a:xfrm>
            <a:off x="6861332" y="2844006"/>
            <a:ext cx="0" cy="795913"/>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72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wipe(down)">
                                      <p:cBhvr>
                                        <p:cTn id="15" dur="580">
                                          <p:stCondLst>
                                            <p:cond delay="0"/>
                                          </p:stCondLst>
                                        </p:cTn>
                                        <p:tgtEl>
                                          <p:spTgt spid="3075"/>
                                        </p:tgtEl>
                                      </p:cBhvr>
                                    </p:animEffect>
                                    <p:anim calcmode="lin" valueType="num">
                                      <p:cBhvr>
                                        <p:cTn id="16" dur="1822" tmFilter="0,0; 0.14,0.36; 0.43,0.73; 0.71,0.91; 1.0,1.0">
                                          <p:stCondLst>
                                            <p:cond delay="0"/>
                                          </p:stCondLst>
                                        </p:cTn>
                                        <p:tgtEl>
                                          <p:spTgt spid="307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07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07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07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075"/>
                                        </p:tgtEl>
                                        <p:attrNameLst>
                                          <p:attrName>ppt_y</p:attrName>
                                        </p:attrNameLst>
                                      </p:cBhvr>
                                      <p:tavLst>
                                        <p:tav tm="0" fmla="#ppt_y-sin(pi*$)/81">
                                          <p:val>
                                            <p:fltVal val="0"/>
                                          </p:val>
                                        </p:tav>
                                        <p:tav tm="100000">
                                          <p:val>
                                            <p:fltVal val="1"/>
                                          </p:val>
                                        </p:tav>
                                      </p:tavLst>
                                    </p:anim>
                                    <p:animScale>
                                      <p:cBhvr>
                                        <p:cTn id="21" dur="26">
                                          <p:stCondLst>
                                            <p:cond delay="650"/>
                                          </p:stCondLst>
                                        </p:cTn>
                                        <p:tgtEl>
                                          <p:spTgt spid="3075"/>
                                        </p:tgtEl>
                                      </p:cBhvr>
                                      <p:to x="100000" y="60000"/>
                                    </p:animScale>
                                    <p:animScale>
                                      <p:cBhvr>
                                        <p:cTn id="22" dur="166" decel="50000">
                                          <p:stCondLst>
                                            <p:cond delay="676"/>
                                          </p:stCondLst>
                                        </p:cTn>
                                        <p:tgtEl>
                                          <p:spTgt spid="3075"/>
                                        </p:tgtEl>
                                      </p:cBhvr>
                                      <p:to x="100000" y="100000"/>
                                    </p:animScale>
                                    <p:animScale>
                                      <p:cBhvr>
                                        <p:cTn id="23" dur="26">
                                          <p:stCondLst>
                                            <p:cond delay="1312"/>
                                          </p:stCondLst>
                                        </p:cTn>
                                        <p:tgtEl>
                                          <p:spTgt spid="3075"/>
                                        </p:tgtEl>
                                      </p:cBhvr>
                                      <p:to x="100000" y="80000"/>
                                    </p:animScale>
                                    <p:animScale>
                                      <p:cBhvr>
                                        <p:cTn id="24" dur="166" decel="50000">
                                          <p:stCondLst>
                                            <p:cond delay="1338"/>
                                          </p:stCondLst>
                                        </p:cTn>
                                        <p:tgtEl>
                                          <p:spTgt spid="3075"/>
                                        </p:tgtEl>
                                      </p:cBhvr>
                                      <p:to x="100000" y="100000"/>
                                    </p:animScale>
                                    <p:animScale>
                                      <p:cBhvr>
                                        <p:cTn id="25" dur="26">
                                          <p:stCondLst>
                                            <p:cond delay="1642"/>
                                          </p:stCondLst>
                                        </p:cTn>
                                        <p:tgtEl>
                                          <p:spTgt spid="3075"/>
                                        </p:tgtEl>
                                      </p:cBhvr>
                                      <p:to x="100000" y="90000"/>
                                    </p:animScale>
                                    <p:animScale>
                                      <p:cBhvr>
                                        <p:cTn id="26" dur="166" decel="50000">
                                          <p:stCondLst>
                                            <p:cond delay="1668"/>
                                          </p:stCondLst>
                                        </p:cTn>
                                        <p:tgtEl>
                                          <p:spTgt spid="3075"/>
                                        </p:tgtEl>
                                      </p:cBhvr>
                                      <p:to x="100000" y="100000"/>
                                    </p:animScale>
                                    <p:animScale>
                                      <p:cBhvr>
                                        <p:cTn id="27" dur="26">
                                          <p:stCondLst>
                                            <p:cond delay="1808"/>
                                          </p:stCondLst>
                                        </p:cTn>
                                        <p:tgtEl>
                                          <p:spTgt spid="3075"/>
                                        </p:tgtEl>
                                      </p:cBhvr>
                                      <p:to x="100000" y="95000"/>
                                    </p:animScale>
                                    <p:animScale>
                                      <p:cBhvr>
                                        <p:cTn id="28" dur="166" decel="50000">
                                          <p:stCondLst>
                                            <p:cond delay="1834"/>
                                          </p:stCondLst>
                                        </p:cTn>
                                        <p:tgtEl>
                                          <p:spTgt spid="307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801337286"/>
              </p:ext>
            </p:extLst>
          </p:nvPr>
        </p:nvGraphicFramePr>
        <p:xfrm>
          <a:off x="467544" y="1268760"/>
          <a:ext cx="8064896" cy="52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p:txBody>
          <a:bodyPr/>
          <a:lstStyle/>
          <a:p>
            <a:r>
              <a:rPr lang="es-MX" b="1" dirty="0">
                <a:latin typeface="Aparajita" pitchFamily="34" charset="0"/>
                <a:cs typeface="Aparajita" pitchFamily="34" charset="0"/>
              </a:rPr>
              <a:t>Sobrepeso y Obesidad Laboral</a:t>
            </a:r>
            <a:endParaRPr lang="es-MX" dirty="0"/>
          </a:p>
        </p:txBody>
      </p:sp>
    </p:spTree>
    <p:extLst>
      <p:ext uri="{BB962C8B-B14F-4D97-AF65-F5344CB8AC3E}">
        <p14:creationId xmlns:p14="http://schemas.microsoft.com/office/powerpoint/2010/main" val="234137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391991708"/>
              </p:ext>
            </p:extLst>
          </p:nvPr>
        </p:nvGraphicFramePr>
        <p:xfrm>
          <a:off x="467544" y="1628800"/>
          <a:ext cx="3960440" cy="4497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p:txBody>
          <a:bodyPr/>
          <a:lstStyle/>
          <a:p>
            <a:r>
              <a:rPr lang="es-MX" dirty="0" smtClean="0"/>
              <a:t>Causas de Obesidad y Sobrepeso </a:t>
            </a:r>
            <a:endParaRPr lang="es-MX" dirty="0"/>
          </a:p>
        </p:txBody>
      </p:sp>
      <p:sp>
        <p:nvSpPr>
          <p:cNvPr id="5" name="4 CuadroTexto"/>
          <p:cNvSpPr txBox="1"/>
          <p:nvPr/>
        </p:nvSpPr>
        <p:spPr>
          <a:xfrm>
            <a:off x="4511111" y="1916832"/>
            <a:ext cx="4320480" cy="2031325"/>
          </a:xfrm>
          <a:prstGeom prst="rect">
            <a:avLst/>
          </a:prstGeom>
          <a:noFill/>
        </p:spPr>
        <p:txBody>
          <a:bodyPr wrap="square" rtlCol="0">
            <a:spAutoFit/>
          </a:bodyPr>
          <a:lstStyle/>
          <a:p>
            <a:endParaRPr lang="es-MX" dirty="0"/>
          </a:p>
          <a:p>
            <a:endParaRPr lang="es-MX" dirty="0"/>
          </a:p>
          <a:p>
            <a:pPr algn="just"/>
            <a:r>
              <a:rPr lang="es-MX" b="1" dirty="0">
                <a:solidFill>
                  <a:schemeClr val="bg2">
                    <a:lumMod val="25000"/>
                  </a:schemeClr>
                </a:solidFill>
              </a:rPr>
              <a:t>• El conocimiento sobre cómo y porque se desarrolla aún esta incompleto y se sigue investigando. Pero se sabe que intervienen múltiples causas. </a:t>
            </a:r>
          </a:p>
          <a:p>
            <a:endParaRPr lang="es-MX" dirty="0"/>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2850" y="3948157"/>
            <a:ext cx="3217001" cy="235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927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1772816"/>
            <a:ext cx="8640959" cy="4680520"/>
          </a:xfrm>
        </p:spPr>
        <p:txBody>
          <a:bodyPr>
            <a:normAutofit/>
          </a:bodyPr>
          <a:lstStyle/>
          <a:p>
            <a:pPr>
              <a:buFont typeface="Arial" pitchFamily="34" charset="0"/>
              <a:buChar char="•"/>
            </a:pPr>
            <a:r>
              <a:rPr lang="es-MX" b="1" dirty="0" smtClean="0"/>
              <a:t>Índice </a:t>
            </a:r>
            <a:r>
              <a:rPr lang="es-MX" b="1" dirty="0"/>
              <a:t>de masa corporal: </a:t>
            </a:r>
            <a:r>
              <a:rPr lang="es-MX" dirty="0"/>
              <a:t>es la relación entre el peso y la talla. </a:t>
            </a:r>
            <a:endParaRPr lang="es-MX" dirty="0" smtClean="0"/>
          </a:p>
          <a:p>
            <a:pPr marL="0" indent="0">
              <a:buNone/>
            </a:pPr>
            <a:r>
              <a:rPr lang="es-MX" b="1" dirty="0" smtClean="0"/>
              <a:t>			</a:t>
            </a:r>
          </a:p>
          <a:p>
            <a:pPr marL="0" indent="0">
              <a:buNone/>
            </a:pPr>
            <a:r>
              <a:rPr lang="es-MX" b="1" dirty="0"/>
              <a:t>	</a:t>
            </a:r>
            <a:r>
              <a:rPr lang="es-MX" b="1" dirty="0" smtClean="0"/>
              <a:t>				  IMC </a:t>
            </a:r>
            <a:r>
              <a:rPr lang="es-MX" b="1" dirty="0"/>
              <a:t>= </a:t>
            </a:r>
            <a:r>
              <a:rPr lang="es-MX" dirty="0"/>
              <a:t>Kilogramos (Kg) . </a:t>
            </a:r>
            <a:endParaRPr lang="es-MX" dirty="0"/>
          </a:p>
          <a:p>
            <a:pPr marL="0" indent="0">
              <a:buNone/>
            </a:pPr>
            <a:r>
              <a:rPr lang="es-MX" dirty="0" smtClean="0"/>
              <a:t>                                                                                  (</a:t>
            </a:r>
            <a:r>
              <a:rPr lang="es-MX" dirty="0"/>
              <a:t>Talla en metros) 2 </a:t>
            </a:r>
          </a:p>
          <a:p>
            <a:endParaRPr lang="es-MX" dirty="0"/>
          </a:p>
          <a:p>
            <a:pPr marL="0" indent="0" algn="r">
              <a:buNone/>
            </a:pPr>
            <a:r>
              <a:rPr lang="es-MX" dirty="0"/>
              <a:t>	</a:t>
            </a:r>
          </a:p>
          <a:p>
            <a:pPr marL="0" indent="0">
              <a:buNone/>
            </a:pPr>
            <a:r>
              <a:rPr lang="es-MX" dirty="0"/>
              <a:t>	</a:t>
            </a:r>
          </a:p>
          <a:p>
            <a:endParaRPr lang="es-MX" dirty="0"/>
          </a:p>
        </p:txBody>
      </p:sp>
      <p:sp>
        <p:nvSpPr>
          <p:cNvPr id="2" name="1 Título"/>
          <p:cNvSpPr>
            <a:spLocks noGrp="1"/>
          </p:cNvSpPr>
          <p:nvPr>
            <p:ph type="title"/>
          </p:nvPr>
        </p:nvSpPr>
        <p:spPr/>
        <p:txBody>
          <a:bodyPr/>
          <a:lstStyle/>
          <a:p>
            <a:r>
              <a:rPr lang="es-MX" dirty="0" smtClean="0"/>
              <a:t>Índice de maza corporal  (IMC)</a:t>
            </a:r>
            <a:endParaRPr lang="es-MX" dirty="0"/>
          </a:p>
        </p:txBody>
      </p:sp>
      <p:cxnSp>
        <p:nvCxnSpPr>
          <p:cNvPr id="5" name="4 Conector recto"/>
          <p:cNvCxnSpPr/>
          <p:nvPr/>
        </p:nvCxnSpPr>
        <p:spPr>
          <a:xfrm>
            <a:off x="5724128" y="3068960"/>
            <a:ext cx="244827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5 Tabla"/>
          <p:cNvGraphicFramePr>
            <a:graphicFrameLocks noGrp="1"/>
          </p:cNvGraphicFramePr>
          <p:nvPr>
            <p:extLst>
              <p:ext uri="{D42A27DB-BD31-4B8C-83A1-F6EECF244321}">
                <p14:modId xmlns:p14="http://schemas.microsoft.com/office/powerpoint/2010/main" val="2429517220"/>
              </p:ext>
            </p:extLst>
          </p:nvPr>
        </p:nvGraphicFramePr>
        <p:xfrm>
          <a:off x="395536" y="3573016"/>
          <a:ext cx="6096000" cy="2865120"/>
        </p:xfrm>
        <a:graphic>
          <a:graphicData uri="http://schemas.openxmlformats.org/drawingml/2006/table">
            <a:tbl>
              <a:tblPr firstRow="1" bandRow="1">
                <a:tableStyleId>{18603FDC-E32A-4AB5-989C-0864C3EAD2B8}</a:tableStyleId>
              </a:tblPr>
              <a:tblGrid>
                <a:gridCol w="3048000"/>
                <a:gridCol w="3048000"/>
              </a:tblGrid>
              <a:tr h="370840">
                <a:tc>
                  <a:txBody>
                    <a:bodyPr/>
                    <a:lstStyle/>
                    <a:p>
                      <a:r>
                        <a:rPr lang="es-MX" b="1" dirty="0" smtClean="0"/>
                        <a:t>IMC </a:t>
                      </a:r>
                      <a:r>
                        <a:rPr lang="es-MX" dirty="0" smtClean="0"/>
                        <a:t>	</a:t>
                      </a:r>
                      <a:endParaRPr lang="es-MX" dirty="0"/>
                    </a:p>
                  </a:txBody>
                  <a:tcPr/>
                </a:tc>
                <a:tc>
                  <a:txBody>
                    <a:bodyPr/>
                    <a:lstStyle/>
                    <a:p>
                      <a:r>
                        <a:rPr lang="es-MX" b="1" dirty="0" smtClean="0"/>
                        <a:t>INTERPRETACIÓN </a:t>
                      </a:r>
                      <a:endParaRPr lang="es-MX" dirty="0"/>
                    </a:p>
                  </a:txBody>
                  <a:tcPr/>
                </a:tc>
              </a:tr>
              <a:tr h="370840">
                <a:tc>
                  <a:txBody>
                    <a:bodyPr/>
                    <a:lstStyle/>
                    <a:p>
                      <a:r>
                        <a:rPr lang="es-MX" dirty="0" smtClean="0"/>
                        <a:t>&lt; 18.5 </a:t>
                      </a:r>
                    </a:p>
                  </a:txBody>
                  <a:tcPr/>
                </a:tc>
                <a:tc>
                  <a:txBody>
                    <a:bodyPr/>
                    <a:lstStyle/>
                    <a:p>
                      <a:r>
                        <a:rPr lang="es-MX" dirty="0" smtClean="0"/>
                        <a:t>Bajo peso </a:t>
                      </a:r>
                      <a:endParaRPr lang="es-MX" dirty="0"/>
                    </a:p>
                  </a:txBody>
                  <a:tcPr/>
                </a:tc>
              </a:tr>
              <a:tr h="370840">
                <a:tc>
                  <a:txBody>
                    <a:bodyPr/>
                    <a:lstStyle/>
                    <a:p>
                      <a:r>
                        <a:rPr lang="es-MX" dirty="0" smtClean="0"/>
                        <a:t>18.5 – 24.9 </a:t>
                      </a:r>
                      <a:endParaRPr lang="es-MX" dirty="0"/>
                    </a:p>
                  </a:txBody>
                  <a:tcPr/>
                </a:tc>
                <a:tc>
                  <a:txBody>
                    <a:bodyPr/>
                    <a:lstStyle/>
                    <a:p>
                      <a:r>
                        <a:rPr lang="es-MX" dirty="0" smtClean="0"/>
                        <a:t>Peso adecuado 	</a:t>
                      </a:r>
                      <a:endParaRPr lang="es-MX" dirty="0"/>
                    </a:p>
                  </a:txBody>
                  <a:tcPr/>
                </a:tc>
              </a:tr>
              <a:tr h="370840">
                <a:tc>
                  <a:txBody>
                    <a:bodyPr/>
                    <a:lstStyle/>
                    <a:p>
                      <a:r>
                        <a:rPr lang="es-MX" dirty="0" smtClean="0"/>
                        <a:t>25.0 – 29.9 </a:t>
                      </a:r>
                      <a:endParaRPr lang="es-MX" dirty="0"/>
                    </a:p>
                  </a:txBody>
                  <a:tcPr/>
                </a:tc>
                <a:tc>
                  <a:txBody>
                    <a:bodyPr/>
                    <a:lstStyle/>
                    <a:p>
                      <a:r>
                        <a:rPr lang="es-MX" dirty="0" smtClean="0"/>
                        <a:t>Sobrepeso </a:t>
                      </a:r>
                      <a:endParaRPr lang="es-MX" dirty="0"/>
                    </a:p>
                  </a:txBody>
                  <a:tcPr/>
                </a:tc>
              </a:tr>
              <a:tr h="370840">
                <a:tc>
                  <a:txBody>
                    <a:bodyPr/>
                    <a:lstStyle/>
                    <a:p>
                      <a:r>
                        <a:rPr lang="es-MX" b="1" dirty="0" smtClean="0"/>
                        <a:t>30.0 – 34.9 </a:t>
                      </a:r>
                      <a:endParaRPr lang="es-MX"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b="1" dirty="0" smtClean="0"/>
                        <a:t>Obesidad grado 1 </a:t>
                      </a:r>
                      <a:r>
                        <a:rPr lang="es-MX" dirty="0" smtClean="0"/>
                        <a:t>	</a:t>
                      </a:r>
                    </a:p>
                    <a:p>
                      <a:endParaRPr lang="es-MX" dirty="0"/>
                    </a:p>
                  </a:txBody>
                  <a:tcPr/>
                </a:tc>
              </a:tr>
              <a:tr h="370840">
                <a:tc>
                  <a:txBody>
                    <a:bodyPr/>
                    <a:lstStyle/>
                    <a:p>
                      <a:r>
                        <a:rPr lang="es-MX" b="1" dirty="0" smtClean="0"/>
                        <a:t>35 – 39.9 </a:t>
                      </a:r>
                      <a:endParaRPr lang="es-MX" dirty="0"/>
                    </a:p>
                  </a:txBody>
                  <a:tcPr/>
                </a:tc>
                <a:tc>
                  <a:txBody>
                    <a:bodyPr/>
                    <a:lstStyle/>
                    <a:p>
                      <a:r>
                        <a:rPr lang="es-MX" b="1" dirty="0" smtClean="0"/>
                        <a:t>Obesidad grado 2 </a:t>
                      </a:r>
                      <a:endParaRPr lang="es-MX" dirty="0"/>
                    </a:p>
                  </a:txBody>
                  <a:tcPr/>
                </a:tc>
              </a:tr>
              <a:tr h="370840">
                <a:tc>
                  <a:txBody>
                    <a:bodyPr/>
                    <a:lstStyle/>
                    <a:p>
                      <a:r>
                        <a:rPr lang="es-MX" b="1" dirty="0" smtClean="0"/>
                        <a:t>&gt; 40 </a:t>
                      </a:r>
                      <a:endParaRPr lang="es-MX" dirty="0"/>
                    </a:p>
                  </a:txBody>
                  <a:tcPr/>
                </a:tc>
                <a:tc>
                  <a:txBody>
                    <a:bodyPr/>
                    <a:lstStyle/>
                    <a:p>
                      <a:r>
                        <a:rPr lang="es-MX" b="1" dirty="0" smtClean="0"/>
                        <a:t>Obesidad grado 3 (mórbida) </a:t>
                      </a:r>
                      <a:endParaRPr lang="es-MX" dirty="0"/>
                    </a:p>
                  </a:txBody>
                  <a:tcPr/>
                </a:tc>
              </a:tr>
            </a:tbl>
          </a:graphicData>
        </a:graphic>
      </p:graphicFrame>
    </p:spTree>
    <p:extLst>
      <p:ext uri="{BB962C8B-B14F-4D97-AF65-F5344CB8AC3E}">
        <p14:creationId xmlns:p14="http://schemas.microsoft.com/office/powerpoint/2010/main" val="27748401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Distribución de grasa </a:t>
            </a:r>
            <a:endParaRPr lang="es-MX"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2917898"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700809"/>
            <a:ext cx="2952328"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467544" y="5949280"/>
            <a:ext cx="2808312" cy="50405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5940152" y="5857978"/>
            <a:ext cx="2808312" cy="504056"/>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CuadroTexto"/>
          <p:cNvSpPr txBox="1"/>
          <p:nvPr/>
        </p:nvSpPr>
        <p:spPr>
          <a:xfrm>
            <a:off x="467544" y="5981645"/>
            <a:ext cx="2808312" cy="461665"/>
          </a:xfrm>
          <a:prstGeom prst="rect">
            <a:avLst/>
          </a:prstGeom>
          <a:noFill/>
        </p:spPr>
        <p:txBody>
          <a:bodyPr wrap="square" rtlCol="0">
            <a:spAutoFit/>
          </a:bodyPr>
          <a:lstStyle/>
          <a:p>
            <a:pPr algn="ctr"/>
            <a:r>
              <a:rPr lang="es-MX" sz="2400" b="1" dirty="0" smtClean="0">
                <a:latin typeface="Aparajita" pitchFamily="34" charset="0"/>
                <a:cs typeface="Aparajita" pitchFamily="34" charset="0"/>
              </a:rPr>
              <a:t>Distribución Androide</a:t>
            </a:r>
            <a:endParaRPr lang="es-MX" sz="2400" b="1" dirty="0">
              <a:latin typeface="Aparajita" pitchFamily="34" charset="0"/>
              <a:cs typeface="Aparajita" pitchFamily="34" charset="0"/>
            </a:endParaRPr>
          </a:p>
        </p:txBody>
      </p:sp>
      <p:sp>
        <p:nvSpPr>
          <p:cNvPr id="6" name="5 CuadroTexto"/>
          <p:cNvSpPr txBox="1"/>
          <p:nvPr/>
        </p:nvSpPr>
        <p:spPr>
          <a:xfrm>
            <a:off x="5940152" y="5949280"/>
            <a:ext cx="2808312" cy="461665"/>
          </a:xfrm>
          <a:prstGeom prst="rect">
            <a:avLst/>
          </a:prstGeom>
          <a:noFill/>
        </p:spPr>
        <p:txBody>
          <a:bodyPr wrap="square" rtlCol="0">
            <a:spAutoFit/>
          </a:bodyPr>
          <a:lstStyle/>
          <a:p>
            <a:pPr algn="ctr"/>
            <a:r>
              <a:rPr lang="es-MX" sz="2400" b="1" dirty="0" smtClean="0">
                <a:latin typeface="Aparajita" pitchFamily="34" charset="0"/>
                <a:cs typeface="Aparajita" pitchFamily="34" charset="0"/>
              </a:rPr>
              <a:t>Distribución </a:t>
            </a:r>
            <a:r>
              <a:rPr lang="es-MX" sz="2400" b="1" dirty="0" err="1">
                <a:latin typeface="Aparajita" pitchFamily="34" charset="0"/>
                <a:cs typeface="Aparajita" pitchFamily="34" charset="0"/>
              </a:rPr>
              <a:t>G</a:t>
            </a:r>
            <a:r>
              <a:rPr lang="es-MX" sz="2400" b="1" dirty="0" err="1" smtClean="0">
                <a:latin typeface="Aparajita" pitchFamily="34" charset="0"/>
                <a:cs typeface="Aparajita" pitchFamily="34" charset="0"/>
              </a:rPr>
              <a:t>inecoide</a:t>
            </a:r>
            <a:endParaRPr lang="es-MX" sz="2400" b="1" dirty="0">
              <a:latin typeface="Aparajita" pitchFamily="34" charset="0"/>
              <a:cs typeface="Aparajita" pitchFamily="34" charset="0"/>
            </a:endParaRPr>
          </a:p>
        </p:txBody>
      </p:sp>
    </p:spTree>
    <p:extLst>
      <p:ext uri="{BB962C8B-B14F-4D97-AF65-F5344CB8AC3E}">
        <p14:creationId xmlns:p14="http://schemas.microsoft.com/office/powerpoint/2010/main" val="335607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 calcmode="lin" valueType="num">
                                      <p:cBhvr>
                                        <p:cTn id="12" dur="1000" fill="hold"/>
                                        <p:tgtEl>
                                          <p:spTgt spid="5123"/>
                                        </p:tgtEl>
                                        <p:attrNameLst>
                                          <p:attrName>ppt_w</p:attrName>
                                        </p:attrNameLst>
                                      </p:cBhvr>
                                      <p:tavLst>
                                        <p:tav tm="0">
                                          <p:val>
                                            <p:fltVal val="0"/>
                                          </p:val>
                                        </p:tav>
                                        <p:tav tm="100000">
                                          <p:val>
                                            <p:strVal val="#ppt_w"/>
                                          </p:val>
                                        </p:tav>
                                      </p:tavLst>
                                    </p:anim>
                                    <p:anim calcmode="lin" valueType="num">
                                      <p:cBhvr>
                                        <p:cTn id="13" dur="1000" fill="hold"/>
                                        <p:tgtEl>
                                          <p:spTgt spid="5123"/>
                                        </p:tgtEl>
                                        <p:attrNameLst>
                                          <p:attrName>ppt_h</p:attrName>
                                        </p:attrNameLst>
                                      </p:cBhvr>
                                      <p:tavLst>
                                        <p:tav tm="0">
                                          <p:val>
                                            <p:fltVal val="0"/>
                                          </p:val>
                                        </p:tav>
                                        <p:tav tm="100000">
                                          <p:val>
                                            <p:strVal val="#ppt_h"/>
                                          </p:val>
                                        </p:tav>
                                      </p:tavLst>
                                    </p:anim>
                                    <p:anim calcmode="lin" valueType="num">
                                      <p:cBhvr>
                                        <p:cTn id="14" dur="1000" fill="hold"/>
                                        <p:tgtEl>
                                          <p:spTgt spid="5123"/>
                                        </p:tgtEl>
                                        <p:attrNameLst>
                                          <p:attrName>style.rotation</p:attrName>
                                        </p:attrNameLst>
                                      </p:cBhvr>
                                      <p:tavLst>
                                        <p:tav tm="0">
                                          <p:val>
                                            <p:fltVal val="90"/>
                                          </p:val>
                                        </p:tav>
                                        <p:tav tm="100000">
                                          <p:val>
                                            <p:fltVal val="0"/>
                                          </p:val>
                                        </p:tav>
                                      </p:tavLst>
                                    </p:anim>
                                    <p:animEffect transition="in" filter="fade">
                                      <p:cBhvr>
                                        <p:cTn id="15" dur="1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90348" y="5738999"/>
            <a:ext cx="8640960" cy="720080"/>
          </a:xfrm>
          <a:prstGeom prst="rect">
            <a:avLst/>
          </a:prstGeom>
          <a:solidFill>
            <a:srgbClr val="E549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Marcador de contenido"/>
          <p:cNvSpPr>
            <a:spLocks noGrp="1"/>
          </p:cNvSpPr>
          <p:nvPr>
            <p:ph idx="1"/>
          </p:nvPr>
        </p:nvSpPr>
        <p:spPr>
          <a:xfrm>
            <a:off x="251520" y="1772816"/>
            <a:ext cx="8640959" cy="4824535"/>
          </a:xfrm>
          <a:ln>
            <a:solidFill>
              <a:schemeClr val="accent6">
                <a:lumMod val="60000"/>
                <a:lumOff val="40000"/>
              </a:schemeClr>
            </a:solidFill>
          </a:ln>
        </p:spPr>
        <p:txBody>
          <a:bodyPr>
            <a:normAutofit/>
          </a:bodyPr>
          <a:lstStyle/>
          <a:p>
            <a:pPr marL="0" indent="0" algn="ctr">
              <a:buNone/>
            </a:pPr>
            <a:r>
              <a:rPr lang="es-MX" sz="7800" b="1" dirty="0" smtClean="0"/>
              <a:t>Dieta</a:t>
            </a:r>
          </a:p>
          <a:p>
            <a:pPr marL="0" indent="0" algn="ctr">
              <a:buNone/>
            </a:pPr>
            <a:endParaRPr lang="es-MX" sz="3600" b="1" dirty="0"/>
          </a:p>
          <a:p>
            <a:pPr marL="0" indent="0">
              <a:buNone/>
            </a:pPr>
            <a:r>
              <a:rPr lang="es-MX" b="1" dirty="0" smtClean="0"/>
              <a:t> </a:t>
            </a:r>
            <a:r>
              <a:rPr lang="es-MX" sz="3200" b="1" dirty="0" smtClean="0"/>
              <a:t>Es </a:t>
            </a:r>
            <a:r>
              <a:rPr lang="es-MX" sz="3200" b="1" dirty="0"/>
              <a:t>el conjunto de </a:t>
            </a:r>
            <a:r>
              <a:rPr lang="es-MX" sz="3200" b="1" dirty="0">
                <a:solidFill>
                  <a:schemeClr val="accent6">
                    <a:lumMod val="60000"/>
                    <a:lumOff val="40000"/>
                  </a:schemeClr>
                </a:solidFill>
              </a:rPr>
              <a:t>alimentos y platillos </a:t>
            </a:r>
            <a:r>
              <a:rPr lang="es-MX" sz="3200" b="1" dirty="0"/>
              <a:t>que se consumen a diario </a:t>
            </a:r>
            <a:endParaRPr lang="es-MX" sz="3200" b="1" dirty="0" smtClean="0"/>
          </a:p>
          <a:p>
            <a:endParaRPr lang="es-MX" b="1" dirty="0"/>
          </a:p>
          <a:p>
            <a:pPr marL="0" indent="0">
              <a:buNone/>
            </a:pPr>
            <a:endParaRPr lang="es-MX" b="1" dirty="0"/>
          </a:p>
          <a:p>
            <a:pPr marL="0" indent="0">
              <a:buNone/>
            </a:pPr>
            <a:r>
              <a:rPr lang="es-MX" b="1" dirty="0" smtClean="0"/>
              <a:t> </a:t>
            </a:r>
            <a:r>
              <a:rPr lang="es-MX" b="1" dirty="0" smtClean="0">
                <a:solidFill>
                  <a:schemeClr val="bg1"/>
                </a:solidFill>
              </a:rPr>
              <a:t>Que </a:t>
            </a:r>
            <a:r>
              <a:rPr lang="es-MX" b="1" dirty="0">
                <a:solidFill>
                  <a:schemeClr val="bg1"/>
                </a:solidFill>
              </a:rPr>
              <a:t>contenga todos los nutrimentos en las cantidades adecuadas de cada individuo. </a:t>
            </a:r>
            <a:endParaRPr lang="es-MX" dirty="0">
              <a:solidFill>
                <a:schemeClr val="bg1"/>
              </a:solidFill>
            </a:endParaRPr>
          </a:p>
        </p:txBody>
      </p:sp>
      <p:sp>
        <p:nvSpPr>
          <p:cNvPr id="2" name="1 Título"/>
          <p:cNvSpPr>
            <a:spLocks noGrp="1"/>
          </p:cNvSpPr>
          <p:nvPr>
            <p:ph type="title"/>
          </p:nvPr>
        </p:nvSpPr>
        <p:spPr/>
        <p:txBody>
          <a:bodyPr/>
          <a:lstStyle/>
          <a:p>
            <a:r>
              <a:rPr lang="es-MX" dirty="0" smtClean="0"/>
              <a:t>Dieta Correcta</a:t>
            </a:r>
            <a:endParaRPr lang="es-MX" dirty="0"/>
          </a:p>
        </p:txBody>
      </p:sp>
      <p:cxnSp>
        <p:nvCxnSpPr>
          <p:cNvPr id="7" name="6 Conector recto"/>
          <p:cNvCxnSpPr/>
          <p:nvPr/>
        </p:nvCxnSpPr>
        <p:spPr>
          <a:xfrm>
            <a:off x="3206672" y="2996952"/>
            <a:ext cx="2808312" cy="0"/>
          </a:xfrm>
          <a:prstGeom prst="line">
            <a:avLst/>
          </a:prstGeom>
          <a:ln w="7620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7455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e onda">
  <a:themeElements>
    <a:clrScheme name="Forma de ond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orma de 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e 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1188</TotalTime>
  <Words>1031</Words>
  <Application>Microsoft Office PowerPoint</Application>
  <PresentationFormat>Presentación en pantalla (4:3)</PresentationFormat>
  <Paragraphs>149</Paragraphs>
  <Slides>19</Slides>
  <Notes>1</Notes>
  <HiddenSlides>0</HiddenSlides>
  <MMClips>0</MMClips>
  <ScaleCrop>false</ScaleCrop>
  <HeadingPairs>
    <vt:vector size="4" baseType="variant">
      <vt:variant>
        <vt:lpstr>Tema</vt:lpstr>
      </vt:variant>
      <vt:variant>
        <vt:i4>1</vt:i4>
      </vt:variant>
      <vt:variant>
        <vt:lpstr>Títulos de diapositiva</vt:lpstr>
      </vt:variant>
      <vt:variant>
        <vt:i4>19</vt:i4>
      </vt:variant>
    </vt:vector>
  </HeadingPairs>
  <TitlesOfParts>
    <vt:vector size="20" baseType="lpstr">
      <vt:lpstr>Forma de onda</vt:lpstr>
      <vt:lpstr>Sobrepeso y Obesidad</vt:lpstr>
      <vt:lpstr>Sobrepeso y Obesidad </vt:lpstr>
      <vt:lpstr>Sobrepeso y Obesidad </vt:lpstr>
      <vt:lpstr>Sobrepeso y Obesidad Laboral</vt:lpstr>
      <vt:lpstr>Sobrepeso y Obesidad Laboral</vt:lpstr>
      <vt:lpstr>Causas de Obesidad y Sobrepeso </vt:lpstr>
      <vt:lpstr>Índice de maza corporal  (IMC)</vt:lpstr>
      <vt:lpstr>Distribución de grasa </vt:lpstr>
      <vt:lpstr>Dieta Correcta</vt:lpstr>
      <vt:lpstr>Dieta Correcta</vt:lpstr>
      <vt:lpstr>Dieta Correcta</vt:lpstr>
      <vt:lpstr>Dieta Correcta</vt:lpstr>
      <vt:lpstr>¿ Que es lo que debo comer?</vt:lpstr>
      <vt:lpstr>Presentación de PowerPoint</vt:lpstr>
      <vt:lpstr>Dieta Correcta  -  Recomendaciones</vt:lpstr>
      <vt:lpstr>Dieta Correcta  -  Recomendaciones</vt:lpstr>
      <vt:lpstr>Dieta y Estilos de Vida Adecuados </vt:lpstr>
      <vt:lpstr>Dieta y Estilos de Vida Adecuados </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HP1</dc:creator>
  <cp:lastModifiedBy>HP1</cp:lastModifiedBy>
  <cp:revision>24</cp:revision>
  <dcterms:created xsi:type="dcterms:W3CDTF">2013-05-16T23:34:13Z</dcterms:created>
  <dcterms:modified xsi:type="dcterms:W3CDTF">2013-05-17T19:22:34Z</dcterms:modified>
</cp:coreProperties>
</file>